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notesMasterIdLst>
    <p:notesMasterId r:id="rId26"/>
  </p:notesMasterIdLst>
  <p:sldIdLst>
    <p:sldId id="356" r:id="rId3"/>
    <p:sldId id="340" r:id="rId4"/>
    <p:sldId id="336" r:id="rId5"/>
    <p:sldId id="281" r:id="rId6"/>
    <p:sldId id="342" r:id="rId7"/>
    <p:sldId id="343" r:id="rId8"/>
    <p:sldId id="344" r:id="rId9"/>
    <p:sldId id="345" r:id="rId10"/>
    <p:sldId id="346" r:id="rId11"/>
    <p:sldId id="347" r:id="rId12"/>
    <p:sldId id="280" r:id="rId13"/>
    <p:sldId id="283" r:id="rId14"/>
    <p:sldId id="282" r:id="rId15"/>
    <p:sldId id="305" r:id="rId16"/>
    <p:sldId id="360" r:id="rId17"/>
    <p:sldId id="358" r:id="rId18"/>
    <p:sldId id="353" r:id="rId19"/>
    <p:sldId id="361" r:id="rId20"/>
    <p:sldId id="363" r:id="rId21"/>
    <p:sldId id="362" r:id="rId22"/>
    <p:sldId id="348" r:id="rId23"/>
    <p:sldId id="359" r:id="rId24"/>
    <p:sldId id="303" r:id="rId2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0099"/>
    <a:srgbClr val="990000"/>
    <a:srgbClr val="CC6600"/>
    <a:srgbClr val="6600FF"/>
    <a:srgbClr val="CC3300"/>
    <a:srgbClr val="008000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5" autoAdjust="0"/>
    <p:restoredTop sz="96296" autoAdjust="0"/>
  </p:normalViewPr>
  <p:slideViewPr>
    <p:cSldViewPr>
      <p:cViewPr varScale="1">
        <p:scale>
          <a:sx n="42" d="100"/>
          <a:sy n="42" d="100"/>
        </p:scale>
        <p:origin x="-12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463531-AF6B-4606-A205-7B3DA7259E47}" type="datetimeFigureOut">
              <a:rPr lang="zh-CN" altLang="en-US"/>
              <a:pPr>
                <a:defRPr/>
              </a:pPr>
              <a:t>2015/8/12 Wednesday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E1B58D2-9227-4A7C-BE12-035A668FC2B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0560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294F4220-0EB0-40B3-978B-E403D4D010E7}" type="slidenum">
              <a:rPr lang="en-US" altLang="zh-CN" smtClean="0"/>
              <a:pPr eaLnBrk="1" hangingPunct="1"/>
              <a:t>18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  <a:endParaRPr lang="zh-CN" altLang="en-US" smtClean="0"/>
          </a:p>
        </p:txBody>
      </p:sp>
      <p:sp>
        <p:nvSpPr>
          <p:cNvPr id="297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1E471573-71F4-41C6-BCA2-D93D87096D46}" type="slidenum">
              <a:rPr lang="en-US" altLang="zh-CN" smtClean="0"/>
              <a:pPr eaLnBrk="1" hangingPunct="1"/>
              <a:t>19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zh-CN" altLang="en-US" smtClean="0"/>
              <a:t>本资料来自于资源最齐全的２１世纪教育网</a:t>
            </a:r>
            <a:r>
              <a:rPr lang="en-US" altLang="zh-CN" smtClean="0"/>
              <a:t>www.21cnjy.com</a:t>
            </a: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fld id="{CBC82A82-9C5F-4F36-951B-8FFCC7738DAF}" type="slidenum">
              <a:rPr lang="en-US" altLang="zh-CN" smtClean="0"/>
              <a:pPr eaLnBrk="1" hangingPunct="1"/>
              <a:t>20</a:t>
            </a:fld>
            <a:endParaRPr lang="en-US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4DB8F-18F8-48D6-A68A-5D4A22056F8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71718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C42015-41C5-4B74-A6AF-23B02EBBFD4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03806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34404-9AAC-4D5B-B2A5-FCE079C8FA6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02502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869AC-AD36-438A-82DC-A8376BC471E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8413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DA93F-3FE6-437D-871D-572E3701472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03031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122883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27DD90-C23C-4686-9933-452CCE62BCF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08078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603F16-0474-48AB-962A-94F8962C62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662391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AC805-EE8A-4D65-8B82-C993493A1DF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079479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C0AB3-E50C-4779-B266-EAB5486FE3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636913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A7F98-70E5-497A-824F-EB7BBC45CD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89500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988A2-1D29-4AF8-99E8-5E239668365D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5420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895274-2D9A-449B-B204-37C3CECFBE9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035771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D42BB-74DE-4139-B6F5-C1FB2D8C62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508396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CF309-20C9-4283-BF61-57542EBC235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54617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2565D-9173-4B18-8A37-FA7AA3B68E2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45944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05089-48B6-456B-B67C-760887CD1F1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488298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B97F21-CB1E-4B0A-BC6D-CB8107CC03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539756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5DCC1-EA6B-4DA1-9697-61D2FC2F415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483267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E527B-767F-4C05-9324-33F5E115AF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34479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F6750-814F-4129-B8F5-84ECE460721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9915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C0E3EE-889F-4117-8BF9-F857356F377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84872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323F1-4C55-47D7-AC82-90582798983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409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342F5-D634-4B83-9157-0201BF5D2B8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89774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66A5C3-7931-4911-BC8C-7B9225CC02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484799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EF8AC1-E2E0-4EE2-A183-2E39D272815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0770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BA32E5C-6D0C-40D8-BC12-D82F7BD3D79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924" r:id="rId12"/>
    <p:sldLayoutId id="214748392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218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9970C76-5C47-40B5-B35B-FF5A316D12D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37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w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ª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ª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w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Administrator\Desktop\Unit%207%20%20%20How%20do%20you%20make%20a%20banana%20milk%20shake&#65311;\0001.&#37239;&#20845;&#32593;-&#36842;&#26031;&#23612;&#21160;&#30011;&#33521;&#35821;15%5b&#27969;&#30021;&#29256;%5d-0002_0.mp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28.jpeg"/><Relationship Id="rId3" Type="http://schemas.openxmlformats.org/officeDocument/2006/relationships/slide" Target="slide9.xml"/><Relationship Id="rId7" Type="http://schemas.openxmlformats.org/officeDocument/2006/relationships/slide" Target="slide11.xml"/><Relationship Id="rId12" Type="http://schemas.openxmlformats.org/officeDocument/2006/relationships/image" Target="../media/image2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11" Type="http://schemas.openxmlformats.org/officeDocument/2006/relationships/slide" Target="slide13.xml"/><Relationship Id="rId5" Type="http://schemas.openxmlformats.org/officeDocument/2006/relationships/slide" Target="slide10.xml"/><Relationship Id="rId10" Type="http://schemas.openxmlformats.org/officeDocument/2006/relationships/image" Target="../media/image26.jpeg"/><Relationship Id="rId4" Type="http://schemas.openxmlformats.org/officeDocument/2006/relationships/image" Target="../media/image23.jpeg"/><Relationship Id="rId9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&#24066;&#25945;&#22363;&#26032;&#26143;&#35838;&#20214;\Unit%207%20%20%20How%20do%20you%20make%20a%20banana%20milk%20shake&#65311;\Unit_08_SectionA%201b.mp3" TargetMode="Externa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27.jpeg"/><Relationship Id="rId3" Type="http://schemas.openxmlformats.org/officeDocument/2006/relationships/slide" Target="slide9.xml"/><Relationship Id="rId7" Type="http://schemas.openxmlformats.org/officeDocument/2006/relationships/slide" Target="slide12.xml"/><Relationship Id="rId12" Type="http://schemas.openxmlformats.org/officeDocument/2006/relationships/slide" Target="slide1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26.jpeg"/><Relationship Id="rId5" Type="http://schemas.openxmlformats.org/officeDocument/2006/relationships/slide" Target="slide11.xml"/><Relationship Id="rId15" Type="http://schemas.openxmlformats.org/officeDocument/2006/relationships/image" Target="../media/image31.jpeg"/><Relationship Id="rId10" Type="http://schemas.openxmlformats.org/officeDocument/2006/relationships/slide" Target="slide14.xml"/><Relationship Id="rId4" Type="http://schemas.openxmlformats.org/officeDocument/2006/relationships/image" Target="../media/image23.jpeg"/><Relationship Id="rId9" Type="http://schemas.openxmlformats.org/officeDocument/2006/relationships/image" Target="../media/image25.jpeg"/><Relationship Id="rId1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&#28436;&#31034;&#25991;&#31295;4.pp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slideLayout" Target="../slideLayouts/slideLayout25.xml"/><Relationship Id="rId1" Type="http://schemas.openxmlformats.org/officeDocument/2006/relationships/video" Target="file:///C:\Users\Administrator\Desktop\&#24066;&#25945;&#22363;&#26032;&#26143;&#35838;&#20214;\Unit%207%20%20%20How%20do%20you%20make%20a%20banana%20milk%20shake&#65311;\&#24590;&#26679;&#21046;&#20316;&#27700;&#26524;&#27801;&#25289;(&#23383;&#24149;).Wmv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7.jpeg"/><Relationship Id="rId7" Type="http://schemas.openxmlformats.org/officeDocument/2006/relationships/image" Target="../media/image4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39.jpeg"/><Relationship Id="rId5" Type="http://schemas.openxmlformats.org/officeDocument/2006/relationships/image" Target="../media/image15.jpeg"/><Relationship Id="rId10" Type="http://schemas.openxmlformats.org/officeDocument/2006/relationships/image" Target="../media/image42.jpeg"/><Relationship Id="rId4" Type="http://schemas.openxmlformats.org/officeDocument/2006/relationships/image" Target="../media/image38.jpeg"/><Relationship Id="rId9" Type="http://schemas.openxmlformats.org/officeDocument/2006/relationships/image" Target="../media/image1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.baidu.com/i?ct=503316480&amp;z=453140753&amp;tn=baiduimagedetail&amp;word=&#22902;&#26132;&amp;in=26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&#28436;&#31034;&#25991;&#31295;4.ppt" TargetMode="External"/><Relationship Id="rId7" Type="http://schemas.openxmlformats.org/officeDocument/2006/relationships/image" Target="../media/image5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istrator\Desktop\&#24066;&#25945;&#22363;&#26032;&#26143;&#35838;&#20214;\Unit%207%20%20%20How%20do%20you%20make%20a%20banana%20milk%20shake&#65311;\&#24576;&#26087;&#33521;&#25991;&#32463;&#20856;%20yesterday%20once%20more%20&#26152;&#26085;&#37325;&#29616;.mp3" TargetMode="External"/><Relationship Id="rId6" Type="http://schemas.openxmlformats.org/officeDocument/2006/relationships/image" Target="../media/image53.png"/><Relationship Id="rId5" Type="http://schemas.openxmlformats.org/officeDocument/2006/relationships/image" Target="../media/image52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0001.酷六网-迪斯尼动画英语15[流畅版]-0002_0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627313" y="2781300"/>
            <a:ext cx="3455987" cy="3529013"/>
            <a:chOff x="3969" y="3384"/>
            <a:chExt cx="2177" cy="2223"/>
          </a:xfrm>
        </p:grpSpPr>
        <p:sp>
          <p:nvSpPr>
            <p:cNvPr id="13319" name="Rectangle 6"/>
            <p:cNvSpPr>
              <a:spLocks noChangeArrowheads="1"/>
            </p:cNvSpPr>
            <p:nvPr/>
          </p:nvSpPr>
          <p:spPr bwMode="auto">
            <a:xfrm>
              <a:off x="3969" y="3384"/>
              <a:ext cx="2177" cy="2223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3320" name="Picture 7" descr="DSCF706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71" t="16139" r="7149" b="-475"/>
            <a:stretch>
              <a:fillRect/>
            </a:stretch>
          </p:blipFill>
          <p:spPr bwMode="auto">
            <a:xfrm>
              <a:off x="4014" y="3430"/>
              <a:ext cx="2086" cy="2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16" name="Rectangle 8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2555875" y="1700213"/>
            <a:ext cx="5334000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3600" b="1">
                <a:solidFill>
                  <a:srgbClr val="FF3300"/>
                </a:solidFill>
              </a:rPr>
              <a:t>·Drink </a:t>
            </a:r>
            <a:r>
              <a:rPr kumimoji="1" lang="en-US" altLang="zh-CN" sz="3600" b="1">
                <a:solidFill>
                  <a:srgbClr val="000099"/>
                </a:solidFill>
              </a:rPr>
              <a:t>the milk shake.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250825" y="1773238"/>
            <a:ext cx="1873250" cy="623887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Finally</a:t>
            </a:r>
            <a:endParaRPr kumimoji="1" lang="en-US" altLang="zh-CN" sz="3200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 animBg="1"/>
      <p:bldP spid="256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4340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23850" y="692150"/>
            <a:ext cx="77771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FF"/>
                </a:solidFill>
              </a:rPr>
              <a:t>How to make a banana milk shake?</a:t>
            </a:r>
          </a:p>
        </p:txBody>
      </p:sp>
      <p:sp>
        <p:nvSpPr>
          <p:cNvPr id="29708" name="Text Box 12"/>
          <p:cNvSpPr txBox="1">
            <a:spLocks noChangeArrowheads="1"/>
          </p:cNvSpPr>
          <p:nvPr/>
        </p:nvSpPr>
        <p:spPr bwMode="auto">
          <a:xfrm>
            <a:off x="1042988" y="2997200"/>
            <a:ext cx="10795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peel</a:t>
            </a:r>
          </a:p>
        </p:txBody>
      </p:sp>
      <p:sp>
        <p:nvSpPr>
          <p:cNvPr id="29710" name="Text Box 14"/>
          <p:cNvSpPr txBox="1">
            <a:spLocks noChangeArrowheads="1"/>
          </p:cNvSpPr>
          <p:nvPr/>
        </p:nvSpPr>
        <p:spPr bwMode="auto">
          <a:xfrm>
            <a:off x="3851275" y="2924175"/>
            <a:ext cx="15113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cut up</a:t>
            </a:r>
            <a:endParaRPr lang="en-US" altLang="zh-CN" sz="3200" b="1">
              <a:solidFill>
                <a:srgbClr val="6600CC"/>
              </a:solidFill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39750" y="1412875"/>
            <a:ext cx="2232025" cy="1728788"/>
            <a:chOff x="3197" y="1616"/>
            <a:chExt cx="2450" cy="1814"/>
          </a:xfrm>
        </p:grpSpPr>
        <p:sp>
          <p:nvSpPr>
            <p:cNvPr id="14371" name="Rectangle 20"/>
            <p:cNvSpPr>
              <a:spLocks noChangeArrowheads="1"/>
            </p:cNvSpPr>
            <p:nvPr/>
          </p:nvSpPr>
          <p:spPr bwMode="auto">
            <a:xfrm>
              <a:off x="3197" y="1616"/>
              <a:ext cx="2450" cy="181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72" name="Picture 21" descr="DSCF7043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50" b="73"/>
            <a:stretch>
              <a:fillRect/>
            </a:stretch>
          </p:blipFill>
          <p:spPr bwMode="auto">
            <a:xfrm>
              <a:off x="3243" y="1661"/>
              <a:ext cx="2359" cy="1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492500" y="1341438"/>
            <a:ext cx="2232025" cy="1728787"/>
            <a:chOff x="476" y="1661"/>
            <a:chExt cx="3447" cy="2268"/>
          </a:xfrm>
        </p:grpSpPr>
        <p:sp>
          <p:nvSpPr>
            <p:cNvPr id="14369" name="Rectangle 23"/>
            <p:cNvSpPr>
              <a:spLocks noChangeArrowheads="1"/>
            </p:cNvSpPr>
            <p:nvPr/>
          </p:nvSpPr>
          <p:spPr bwMode="auto">
            <a:xfrm>
              <a:off x="476" y="1661"/>
              <a:ext cx="3447" cy="226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70" name="Picture 24" descr="DSCF7047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7"/>
            <a:stretch>
              <a:fillRect/>
            </a:stretch>
          </p:blipFill>
          <p:spPr bwMode="auto">
            <a:xfrm>
              <a:off x="521" y="1706"/>
              <a:ext cx="3357" cy="219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588125" y="1341438"/>
            <a:ext cx="2016125" cy="1728787"/>
            <a:chOff x="1247" y="1752"/>
            <a:chExt cx="2223" cy="2721"/>
          </a:xfrm>
        </p:grpSpPr>
        <p:sp>
          <p:nvSpPr>
            <p:cNvPr id="14367" name="Rectangle 26"/>
            <p:cNvSpPr>
              <a:spLocks noChangeArrowheads="1"/>
            </p:cNvSpPr>
            <p:nvPr/>
          </p:nvSpPr>
          <p:spPr bwMode="auto">
            <a:xfrm>
              <a:off x="1247" y="1752"/>
              <a:ext cx="2223" cy="272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68" name="Picture 27" descr="DSCF7048">
              <a:hlinkClick r:id="rId7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" b="21"/>
            <a:stretch>
              <a:fillRect/>
            </a:stretch>
          </p:blipFill>
          <p:spPr bwMode="auto">
            <a:xfrm>
              <a:off x="1338" y="1815"/>
              <a:ext cx="2024" cy="2568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" name="Group 28"/>
          <p:cNvGrpSpPr>
            <a:grpSpLocks/>
          </p:cNvGrpSpPr>
          <p:nvPr/>
        </p:nvGrpSpPr>
        <p:grpSpPr bwMode="auto">
          <a:xfrm>
            <a:off x="642938" y="3786188"/>
            <a:ext cx="2101850" cy="2303462"/>
            <a:chOff x="1066" y="1616"/>
            <a:chExt cx="2358" cy="2704"/>
          </a:xfrm>
        </p:grpSpPr>
        <p:sp>
          <p:nvSpPr>
            <p:cNvPr id="14365" name="Rectangle 29"/>
            <p:cNvSpPr>
              <a:spLocks noChangeArrowheads="1"/>
            </p:cNvSpPr>
            <p:nvPr/>
          </p:nvSpPr>
          <p:spPr bwMode="auto">
            <a:xfrm>
              <a:off x="1066" y="1616"/>
              <a:ext cx="2358" cy="270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66" name="Picture 30" descr="DSCF7053">
              <a:hlinkClick r:id="rId9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" b="38"/>
            <a:stretch>
              <a:fillRect/>
            </a:stretch>
          </p:blipFill>
          <p:spPr bwMode="auto">
            <a:xfrm>
              <a:off x="1133" y="1724"/>
              <a:ext cx="2201" cy="2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31"/>
          <p:cNvGrpSpPr>
            <a:grpSpLocks/>
          </p:cNvGrpSpPr>
          <p:nvPr/>
        </p:nvGrpSpPr>
        <p:grpSpPr bwMode="auto">
          <a:xfrm>
            <a:off x="3851275" y="3860800"/>
            <a:ext cx="1800225" cy="2303463"/>
            <a:chOff x="2835" y="1752"/>
            <a:chExt cx="2132" cy="2568"/>
          </a:xfrm>
        </p:grpSpPr>
        <p:sp>
          <p:nvSpPr>
            <p:cNvPr id="14363" name="Rectangle 32"/>
            <p:cNvSpPr>
              <a:spLocks noChangeArrowheads="1"/>
            </p:cNvSpPr>
            <p:nvPr/>
          </p:nvSpPr>
          <p:spPr bwMode="auto">
            <a:xfrm>
              <a:off x="2835" y="1752"/>
              <a:ext cx="2132" cy="256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64" name="Picture 33" descr="DSCF7059">
              <a:hlinkClick r:id="rId11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3" b="-14"/>
            <a:stretch>
              <a:fillRect/>
            </a:stretch>
          </p:blipFill>
          <p:spPr bwMode="auto">
            <a:xfrm>
              <a:off x="2884" y="1797"/>
              <a:ext cx="2037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33" name="Text Box 37"/>
          <p:cNvSpPr txBox="1">
            <a:spLocks noChangeArrowheads="1"/>
          </p:cNvSpPr>
          <p:nvPr/>
        </p:nvSpPr>
        <p:spPr bwMode="auto">
          <a:xfrm>
            <a:off x="6480175" y="2924175"/>
            <a:ext cx="26638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put </a:t>
            </a:r>
            <a:r>
              <a:rPr lang="en-US" altLang="zh-CN" sz="2800" b="1">
                <a:solidFill>
                  <a:srgbClr val="CC3300"/>
                </a:solidFill>
              </a:rPr>
              <a:t>…</a:t>
            </a:r>
            <a:r>
              <a:rPr lang="en-US" altLang="zh-CN" sz="3200" b="1">
                <a:solidFill>
                  <a:srgbClr val="CC3300"/>
                </a:solidFill>
              </a:rPr>
              <a:t>into</a:t>
            </a:r>
            <a:r>
              <a:rPr lang="en-US" altLang="zh-CN" sz="2800" b="1">
                <a:solidFill>
                  <a:srgbClr val="CC3300"/>
                </a:solidFill>
              </a:rPr>
              <a:t>…</a:t>
            </a:r>
          </a:p>
        </p:txBody>
      </p:sp>
      <p:sp>
        <p:nvSpPr>
          <p:cNvPr id="29734" name="Text Box 38"/>
          <p:cNvSpPr txBox="1">
            <a:spLocks noChangeArrowheads="1"/>
          </p:cNvSpPr>
          <p:nvPr/>
        </p:nvSpPr>
        <p:spPr bwMode="auto">
          <a:xfrm>
            <a:off x="468313" y="6021388"/>
            <a:ext cx="28082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pour </a:t>
            </a:r>
            <a:r>
              <a:rPr lang="en-US" altLang="zh-CN" sz="2800" b="1">
                <a:solidFill>
                  <a:srgbClr val="CC3300"/>
                </a:solidFill>
              </a:rPr>
              <a:t>…</a:t>
            </a:r>
            <a:r>
              <a:rPr lang="en-US" altLang="zh-CN" sz="3200" b="1">
                <a:solidFill>
                  <a:srgbClr val="CC3300"/>
                </a:solidFill>
              </a:rPr>
              <a:t>into </a:t>
            </a:r>
            <a:r>
              <a:rPr lang="en-US" altLang="zh-CN" sz="2800" b="1">
                <a:solidFill>
                  <a:srgbClr val="CC3300"/>
                </a:solidFill>
              </a:rPr>
              <a:t>…</a:t>
            </a:r>
          </a:p>
        </p:txBody>
      </p:sp>
      <p:sp>
        <p:nvSpPr>
          <p:cNvPr id="29735" name="Text Box 39"/>
          <p:cNvSpPr txBox="1">
            <a:spLocks noChangeArrowheads="1"/>
          </p:cNvSpPr>
          <p:nvPr/>
        </p:nvSpPr>
        <p:spPr bwMode="auto">
          <a:xfrm>
            <a:off x="3924300" y="6092825"/>
            <a:ext cx="1727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turn on</a:t>
            </a:r>
          </a:p>
        </p:txBody>
      </p:sp>
      <p:sp>
        <p:nvSpPr>
          <p:cNvPr id="29736" name="Text Box 40"/>
          <p:cNvSpPr txBox="1">
            <a:spLocks noChangeArrowheads="1"/>
          </p:cNvSpPr>
          <p:nvPr/>
        </p:nvSpPr>
        <p:spPr bwMode="auto">
          <a:xfrm>
            <a:off x="6804025" y="6092825"/>
            <a:ext cx="12239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CC3300"/>
                </a:solidFill>
              </a:rPr>
              <a:t>drink</a:t>
            </a:r>
          </a:p>
        </p:txBody>
      </p:sp>
      <p:sp>
        <p:nvSpPr>
          <p:cNvPr id="14353" name="Line 51"/>
          <p:cNvSpPr>
            <a:spLocks noChangeShapeType="1"/>
          </p:cNvSpPr>
          <p:nvPr/>
        </p:nvSpPr>
        <p:spPr bwMode="auto">
          <a:xfrm>
            <a:off x="1476375" y="35004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6572250" y="3929063"/>
            <a:ext cx="2071688" cy="2214562"/>
            <a:chOff x="3969" y="3384"/>
            <a:chExt cx="2177" cy="2223"/>
          </a:xfrm>
        </p:grpSpPr>
        <p:sp>
          <p:nvSpPr>
            <p:cNvPr id="14361" name="Rectangle 6"/>
            <p:cNvSpPr>
              <a:spLocks noChangeArrowheads="1"/>
            </p:cNvSpPr>
            <p:nvPr/>
          </p:nvSpPr>
          <p:spPr bwMode="auto">
            <a:xfrm>
              <a:off x="3969" y="3384"/>
              <a:ext cx="2177" cy="2223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4362" name="Picture 7" descr="DSCF7063"/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71" t="16139" r="7149" b="-475"/>
            <a:stretch>
              <a:fillRect/>
            </a:stretch>
          </p:blipFill>
          <p:spPr bwMode="auto">
            <a:xfrm>
              <a:off x="3987" y="3438"/>
              <a:ext cx="2086" cy="21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2428875" y="2714625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1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357813" y="2643188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2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8286750" y="2643188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3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2357438" y="5643563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4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5286375" y="5786438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5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8286750" y="5786438"/>
            <a:ext cx="3270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solidFill>
                  <a:srgbClr val="0000FF"/>
                </a:solidFill>
              </a:rPr>
              <a:t>6</a:t>
            </a:r>
            <a:endParaRPr lang="zh-CN" altLang="en-US" sz="20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297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29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6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29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29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8" grpId="0"/>
      <p:bldP spid="29733" grpId="0"/>
      <p:bldP spid="29734" grpId="0"/>
      <p:bldP spid="29735" grpId="0"/>
      <p:bldP spid="29736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5363" name="Picture 4" descr="b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Oval 7"/>
          <p:cNvSpPr>
            <a:spLocks noChangeArrowheads="1"/>
          </p:cNvSpPr>
          <p:nvPr/>
        </p:nvSpPr>
        <p:spPr bwMode="auto">
          <a:xfrm>
            <a:off x="468313" y="620713"/>
            <a:ext cx="720725" cy="647700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zh-CN" sz="3600" b="1"/>
              <a:t>1b</a:t>
            </a:r>
            <a:endParaRPr lang="en-US" altLang="zh-CN"/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395288" y="2060575"/>
            <a:ext cx="874871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Turn on the blender.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Cut up the bananas.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Drink the milk shake.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Pour the milk into the blender.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Put the bananas and ice cream into the                  blender.</a:t>
            </a:r>
          </a:p>
          <a:p>
            <a:pPr marL="342900" indent="-342900">
              <a:spcBef>
                <a:spcPct val="20000"/>
              </a:spcBef>
            </a:pPr>
            <a:r>
              <a:rPr kumimoji="1" lang="en-US" altLang="zh-CN" sz="3200" b="1">
                <a:solidFill>
                  <a:srgbClr val="9900CC"/>
                </a:solidFill>
                <a:latin typeface="Comic Sans MS" pitchFamily="66" charset="0"/>
              </a:rPr>
              <a:t>__ Peel three bananas.</a:t>
            </a: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684213" y="2060575"/>
            <a:ext cx="5032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5</a:t>
            </a:r>
          </a:p>
        </p:txBody>
      </p:sp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684213" y="263683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2</a:t>
            </a: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684213" y="3213100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6</a:t>
            </a:r>
          </a:p>
        </p:txBody>
      </p:sp>
      <p:sp>
        <p:nvSpPr>
          <p:cNvPr id="32783" name="Rectangle 15"/>
          <p:cNvSpPr>
            <a:spLocks noChangeArrowheads="1"/>
          </p:cNvSpPr>
          <p:nvPr/>
        </p:nvSpPr>
        <p:spPr bwMode="auto">
          <a:xfrm>
            <a:off x="684213" y="3789363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4</a:t>
            </a: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684213" y="4365625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3</a:t>
            </a:r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684213" y="5589588"/>
            <a:ext cx="3540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400" b="1">
                <a:solidFill>
                  <a:srgbClr val="CC3300"/>
                </a:solidFill>
              </a:rPr>
              <a:t>1</a:t>
            </a:r>
          </a:p>
        </p:txBody>
      </p:sp>
      <p:sp>
        <p:nvSpPr>
          <p:cNvPr id="15372" name="Rectangle 18"/>
          <p:cNvSpPr>
            <a:spLocks noChangeArrowheads="1"/>
          </p:cNvSpPr>
          <p:nvPr/>
        </p:nvSpPr>
        <p:spPr bwMode="auto">
          <a:xfrm>
            <a:off x="1692275" y="620713"/>
            <a:ext cx="58023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altLang="zh-CN" sz="2800" b="1"/>
              <a:t>Listen and put the instructions</a:t>
            </a:r>
            <a:r>
              <a:rPr lang="en-US" altLang="zh-CN" sz="2800"/>
              <a:t> </a:t>
            </a:r>
            <a:r>
              <a:rPr lang="en-US" altLang="zh-CN" sz="2800" b="1"/>
              <a:t>in</a:t>
            </a:r>
          </a:p>
          <a:p>
            <a:r>
              <a:rPr lang="en-US" altLang="zh-CN" sz="2800" b="1"/>
              <a:t>the correct order.</a:t>
            </a:r>
            <a:r>
              <a:rPr lang="en-US" altLang="zh-CN" sz="3200"/>
              <a:t> </a:t>
            </a:r>
          </a:p>
        </p:txBody>
      </p:sp>
      <p:pic>
        <p:nvPicPr>
          <p:cNvPr id="15" name="Unit_08_SectionA 1b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0" y="1000125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27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7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 nodeType="clickPar">
                      <p:stCondLst>
                        <p:cond delay="0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5120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32780" grpId="0"/>
      <p:bldP spid="32781" grpId="0"/>
      <p:bldP spid="32782" grpId="0"/>
      <p:bldP spid="32783" grpId="0"/>
      <p:bldP spid="32784" grpId="0"/>
      <p:bldP spid="3278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6388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539750" y="1700213"/>
            <a:ext cx="1800225" cy="2232025"/>
            <a:chOff x="3197" y="1616"/>
            <a:chExt cx="2450" cy="1814"/>
          </a:xfrm>
        </p:grpSpPr>
        <p:sp>
          <p:nvSpPr>
            <p:cNvPr id="16410" name="Rectangle 17"/>
            <p:cNvSpPr>
              <a:spLocks noChangeArrowheads="1"/>
            </p:cNvSpPr>
            <p:nvPr/>
          </p:nvSpPr>
          <p:spPr bwMode="auto">
            <a:xfrm>
              <a:off x="3197" y="1616"/>
              <a:ext cx="2450" cy="181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11" name="Picture 18" descr="DSCF7043">
              <a:hlinkClick r:id="rId3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50" b="73"/>
            <a:stretch>
              <a:fillRect/>
            </a:stretch>
          </p:blipFill>
          <p:spPr bwMode="auto">
            <a:xfrm>
              <a:off x="3243" y="1661"/>
              <a:ext cx="2359" cy="1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1476375" y="2565400"/>
            <a:ext cx="1511300" cy="2160588"/>
            <a:chOff x="476" y="1661"/>
            <a:chExt cx="3447" cy="2268"/>
          </a:xfrm>
        </p:grpSpPr>
        <p:sp>
          <p:nvSpPr>
            <p:cNvPr id="16408" name="Rectangle 20"/>
            <p:cNvSpPr>
              <a:spLocks noChangeArrowheads="1"/>
            </p:cNvSpPr>
            <p:nvPr/>
          </p:nvSpPr>
          <p:spPr bwMode="auto">
            <a:xfrm>
              <a:off x="476" y="1661"/>
              <a:ext cx="3447" cy="226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09" name="Picture 21" descr="DSCF7047">
              <a:hlinkClick r:id="rId5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-47"/>
            <a:stretch>
              <a:fillRect/>
            </a:stretch>
          </p:blipFill>
          <p:spPr bwMode="auto">
            <a:xfrm>
              <a:off x="521" y="1706"/>
              <a:ext cx="3357" cy="2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2484438" y="3357563"/>
            <a:ext cx="1655762" cy="2519362"/>
            <a:chOff x="1247" y="1752"/>
            <a:chExt cx="2223" cy="2721"/>
          </a:xfrm>
        </p:grpSpPr>
        <p:sp>
          <p:nvSpPr>
            <p:cNvPr id="16406" name="Rectangle 23">
              <a:hlinkClick r:id="rId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247" y="1752"/>
              <a:ext cx="2223" cy="272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07" name="Picture 24" descr="DSCF7048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" b="21"/>
            <a:stretch>
              <a:fillRect/>
            </a:stretch>
          </p:blipFill>
          <p:spPr bwMode="auto">
            <a:xfrm>
              <a:off x="1338" y="1815"/>
              <a:ext cx="2024" cy="2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3708400" y="3860800"/>
            <a:ext cx="1584325" cy="2520950"/>
            <a:chOff x="1066" y="1616"/>
            <a:chExt cx="2358" cy="2704"/>
          </a:xfrm>
        </p:grpSpPr>
        <p:sp>
          <p:nvSpPr>
            <p:cNvPr id="16404" name="Rectangle 26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066" y="1616"/>
              <a:ext cx="2358" cy="270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05" name="Picture 27" descr="DSCF7053">
              <a:hlinkClick r:id="rId10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0" b="38"/>
            <a:stretch>
              <a:fillRect/>
            </a:stretch>
          </p:blipFill>
          <p:spPr bwMode="auto">
            <a:xfrm>
              <a:off x="1133" y="1724"/>
              <a:ext cx="2201" cy="2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932363" y="2781300"/>
            <a:ext cx="1584325" cy="2447925"/>
            <a:chOff x="2835" y="1752"/>
            <a:chExt cx="2132" cy="2568"/>
          </a:xfrm>
        </p:grpSpPr>
        <p:sp>
          <p:nvSpPr>
            <p:cNvPr id="16402" name="Rectangle 29"/>
            <p:cNvSpPr>
              <a:spLocks noChangeArrowheads="1"/>
            </p:cNvSpPr>
            <p:nvPr/>
          </p:nvSpPr>
          <p:spPr bwMode="auto">
            <a:xfrm>
              <a:off x="2835" y="1752"/>
              <a:ext cx="2132" cy="256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6403" name="Picture 30" descr="DSCF7059">
              <a:hlinkClick r:id="rId12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3" b="-14"/>
            <a:stretch>
              <a:fillRect/>
            </a:stretch>
          </p:blipFill>
          <p:spPr bwMode="auto">
            <a:xfrm>
              <a:off x="2884" y="1797"/>
              <a:ext cx="2037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78" name="Text Box 34"/>
          <p:cNvSpPr txBox="1">
            <a:spLocks noChangeArrowheads="1"/>
          </p:cNvSpPr>
          <p:nvPr/>
        </p:nvSpPr>
        <p:spPr bwMode="auto">
          <a:xfrm>
            <a:off x="684213" y="3933825"/>
            <a:ext cx="1223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6600CC"/>
                </a:solidFill>
              </a:rPr>
              <a:t>First </a:t>
            </a:r>
          </a:p>
        </p:txBody>
      </p:sp>
      <p:sp>
        <p:nvSpPr>
          <p:cNvPr id="31779" name="Text Box 35"/>
          <p:cNvSpPr txBox="1">
            <a:spLocks noChangeArrowheads="1"/>
          </p:cNvSpPr>
          <p:nvPr/>
        </p:nvSpPr>
        <p:spPr bwMode="auto">
          <a:xfrm>
            <a:off x="1692275" y="4724400"/>
            <a:ext cx="865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6600CC"/>
                </a:solidFill>
              </a:rPr>
              <a:t>next</a:t>
            </a:r>
          </a:p>
        </p:txBody>
      </p:sp>
      <p:sp>
        <p:nvSpPr>
          <p:cNvPr id="31780" name="Text Box 36"/>
          <p:cNvSpPr txBox="1">
            <a:spLocks noChangeArrowheads="1"/>
          </p:cNvSpPr>
          <p:nvPr/>
        </p:nvSpPr>
        <p:spPr bwMode="auto">
          <a:xfrm>
            <a:off x="2771775" y="5876925"/>
            <a:ext cx="865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6600CC"/>
                </a:solidFill>
              </a:rPr>
              <a:t>then</a:t>
            </a:r>
          </a:p>
        </p:txBody>
      </p:sp>
      <p:sp>
        <p:nvSpPr>
          <p:cNvPr id="31781" name="Text Box 37"/>
          <p:cNvSpPr txBox="1">
            <a:spLocks noChangeArrowheads="1"/>
          </p:cNvSpPr>
          <p:nvPr/>
        </p:nvSpPr>
        <p:spPr bwMode="auto">
          <a:xfrm>
            <a:off x="4140200" y="3284538"/>
            <a:ext cx="8651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6600CC"/>
                </a:solidFill>
              </a:rPr>
              <a:t>next</a:t>
            </a:r>
          </a:p>
        </p:txBody>
      </p:sp>
      <p:sp>
        <p:nvSpPr>
          <p:cNvPr id="31782" name="Text Box 38"/>
          <p:cNvSpPr txBox="1">
            <a:spLocks noChangeArrowheads="1"/>
          </p:cNvSpPr>
          <p:nvPr/>
        </p:nvSpPr>
        <p:spPr bwMode="auto">
          <a:xfrm>
            <a:off x="5292725" y="2349500"/>
            <a:ext cx="12430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6600CC"/>
                </a:solidFill>
              </a:rPr>
              <a:t>then</a:t>
            </a:r>
          </a:p>
        </p:txBody>
      </p:sp>
      <p:sp>
        <p:nvSpPr>
          <p:cNvPr id="31783" name="Text Box 39"/>
          <p:cNvSpPr txBox="1">
            <a:spLocks noChangeArrowheads="1"/>
          </p:cNvSpPr>
          <p:nvPr/>
        </p:nvSpPr>
        <p:spPr bwMode="auto">
          <a:xfrm>
            <a:off x="6516688" y="1412875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CC3300"/>
                </a:solidFill>
              </a:rPr>
              <a:t>finally</a:t>
            </a:r>
          </a:p>
        </p:txBody>
      </p:sp>
      <p:sp>
        <p:nvSpPr>
          <p:cNvPr id="31784" name="Text Box 40"/>
          <p:cNvSpPr txBox="1">
            <a:spLocks noChangeArrowheads="1"/>
          </p:cNvSpPr>
          <p:nvPr/>
        </p:nvSpPr>
        <p:spPr bwMode="auto">
          <a:xfrm>
            <a:off x="395288" y="549275"/>
            <a:ext cx="8459787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i="1">
                <a:solidFill>
                  <a:srgbClr val="6600CC"/>
                </a:solidFill>
              </a:rPr>
              <a:t>How do you make a banana milk shake?</a:t>
            </a:r>
          </a:p>
        </p:txBody>
      </p:sp>
      <p:pic>
        <p:nvPicPr>
          <p:cNvPr id="31785" name="Picture 41" descr="u=2125567442,349611307&amp;fm=0&amp;gp=34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133600"/>
            <a:ext cx="1698625" cy="2232025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3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31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317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31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4" dur="500"/>
                                        <p:tgtEl>
                                          <p:spTgt spid="317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78" grpId="0"/>
      <p:bldP spid="31779" grpId="0"/>
      <p:bldP spid="31780" grpId="0"/>
      <p:bldP spid="31781" grpId="0"/>
      <p:bldP spid="3178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17411" name="Picture 3" descr="bg">
            <a:hlinkClick r:id="rId2" action="ppaction://hlinkpres?slideindex=1&amp;slidetitle=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-26988"/>
            <a:ext cx="9144000" cy="6884988"/>
          </a:xfrm>
        </p:spPr>
      </p:pic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323850" y="333375"/>
            <a:ext cx="91440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32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Pairwork:</a:t>
            </a:r>
          </a:p>
          <a:p>
            <a:pPr>
              <a:spcBef>
                <a:spcPct val="50000"/>
              </a:spcBef>
              <a:defRPr/>
            </a:pPr>
            <a:r>
              <a:rPr lang="en-US" altLang="zh-CN" sz="3200" b="1" dirty="0">
                <a:solidFill>
                  <a:srgbClr val="0000FF"/>
                </a:solidFill>
              </a:rPr>
              <a:t>A:  How do you make a banana milk shake?</a:t>
            </a:r>
          </a:p>
        </p:txBody>
      </p:sp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323850" y="1557338"/>
            <a:ext cx="7921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0000FF"/>
                </a:solidFill>
              </a:rPr>
              <a:t>B:</a:t>
            </a:r>
            <a:r>
              <a:rPr lang="en-US" altLang="zh-CN" sz="3200" b="1"/>
              <a:t>  </a:t>
            </a:r>
            <a:r>
              <a:rPr lang="en-US" altLang="zh-CN" sz="3200" b="1">
                <a:solidFill>
                  <a:srgbClr val="6600CC"/>
                </a:solidFill>
              </a:rPr>
              <a:t>        ,</a:t>
            </a:r>
            <a:r>
              <a:rPr lang="en-US" altLang="zh-CN" sz="3200" b="1">
                <a:solidFill>
                  <a:srgbClr val="6600FF"/>
                </a:solidFill>
              </a:rPr>
              <a:t> </a:t>
            </a:r>
            <a:r>
              <a:rPr lang="en-US" altLang="zh-CN" sz="3200" b="1">
                <a:solidFill>
                  <a:srgbClr val="0000FF"/>
                </a:solidFill>
              </a:rPr>
              <a:t>peel the bananas.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971550" y="2133600"/>
            <a:ext cx="705643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        ,</a:t>
            </a:r>
            <a:r>
              <a:rPr lang="en-US" altLang="zh-CN" sz="3200" b="1">
                <a:solidFill>
                  <a:srgbClr val="0000FF"/>
                </a:solidFill>
              </a:rPr>
              <a:t> cut up the bananas.</a:t>
            </a: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971550" y="2708275"/>
            <a:ext cx="785018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        ,</a:t>
            </a:r>
            <a:r>
              <a:rPr lang="en-US" altLang="zh-CN" sz="3200" b="1">
                <a:solidFill>
                  <a:srgbClr val="0000FF"/>
                </a:solidFill>
              </a:rPr>
              <a:t> put the bananas and yogurt into</a:t>
            </a:r>
            <a:r>
              <a:rPr lang="en-US" altLang="zh-CN" sz="3200" b="1"/>
              <a:t>     </a:t>
            </a:r>
            <a:r>
              <a:rPr lang="en-US" altLang="zh-CN" sz="3200" b="1">
                <a:solidFill>
                  <a:srgbClr val="0000FF"/>
                </a:solidFill>
              </a:rPr>
              <a:t>the blender.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971550" y="3716338"/>
            <a:ext cx="74168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        ,</a:t>
            </a:r>
            <a:r>
              <a:rPr lang="en-US" altLang="zh-CN" sz="3200" b="1">
                <a:solidFill>
                  <a:srgbClr val="0000FF"/>
                </a:solidFill>
              </a:rPr>
              <a:t> pour the milk into the blender.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971550" y="4292600"/>
            <a:ext cx="712946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        ,</a:t>
            </a:r>
            <a:r>
              <a:rPr lang="en-US" altLang="zh-CN" sz="3200" b="1">
                <a:solidFill>
                  <a:srgbClr val="0000FF"/>
                </a:solidFill>
              </a:rPr>
              <a:t> turn on the blender.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1042988" y="4868863"/>
            <a:ext cx="7777162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           ,</a:t>
            </a:r>
            <a:r>
              <a:rPr lang="en-US" altLang="zh-CN" sz="3200" b="1">
                <a:solidFill>
                  <a:srgbClr val="0000FF"/>
                </a:solidFill>
              </a:rPr>
              <a:t> drink the milk shake.</a:t>
            </a:r>
          </a:p>
        </p:txBody>
      </p:sp>
      <p:pic>
        <p:nvPicPr>
          <p:cNvPr id="17419" name="Picture 11" descr="4F93214395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479742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693" name="Rectangle 13"/>
          <p:cNvSpPr>
            <a:spLocks noChangeArrowheads="1"/>
          </p:cNvSpPr>
          <p:nvPr/>
        </p:nvSpPr>
        <p:spPr bwMode="auto">
          <a:xfrm>
            <a:off x="900113" y="1527175"/>
            <a:ext cx="10636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First</a:t>
            </a:r>
          </a:p>
        </p:txBody>
      </p:sp>
      <p:sp>
        <p:nvSpPr>
          <p:cNvPr id="71694" name="Rectangle 14"/>
          <p:cNvSpPr>
            <a:spLocks noChangeArrowheads="1"/>
          </p:cNvSpPr>
          <p:nvPr/>
        </p:nvSpPr>
        <p:spPr bwMode="auto">
          <a:xfrm>
            <a:off x="900113" y="2128838"/>
            <a:ext cx="1063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Next</a:t>
            </a:r>
          </a:p>
        </p:txBody>
      </p:sp>
      <p:sp>
        <p:nvSpPr>
          <p:cNvPr id="71695" name="Rectangle 15"/>
          <p:cNvSpPr>
            <a:spLocks noChangeArrowheads="1"/>
          </p:cNvSpPr>
          <p:nvPr/>
        </p:nvSpPr>
        <p:spPr bwMode="auto">
          <a:xfrm>
            <a:off x="900113" y="2708275"/>
            <a:ext cx="1152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Then</a:t>
            </a:r>
          </a:p>
        </p:txBody>
      </p:sp>
      <p:sp>
        <p:nvSpPr>
          <p:cNvPr id="71701" name="Rectangle 21"/>
          <p:cNvSpPr>
            <a:spLocks noChangeArrowheads="1"/>
          </p:cNvSpPr>
          <p:nvPr/>
        </p:nvSpPr>
        <p:spPr bwMode="auto">
          <a:xfrm>
            <a:off x="900113" y="3716338"/>
            <a:ext cx="10636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Next</a:t>
            </a:r>
          </a:p>
        </p:txBody>
      </p:sp>
      <p:sp>
        <p:nvSpPr>
          <p:cNvPr id="71702" name="Rectangle 22"/>
          <p:cNvSpPr>
            <a:spLocks noChangeArrowheads="1"/>
          </p:cNvSpPr>
          <p:nvPr/>
        </p:nvSpPr>
        <p:spPr bwMode="auto">
          <a:xfrm>
            <a:off x="942975" y="4868863"/>
            <a:ext cx="1468438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Finally</a:t>
            </a:r>
          </a:p>
        </p:txBody>
      </p:sp>
      <p:sp>
        <p:nvSpPr>
          <p:cNvPr id="71703" name="Rectangle 23"/>
          <p:cNvSpPr>
            <a:spLocks noChangeArrowheads="1"/>
          </p:cNvSpPr>
          <p:nvPr/>
        </p:nvSpPr>
        <p:spPr bwMode="auto">
          <a:xfrm>
            <a:off x="900113" y="4292600"/>
            <a:ext cx="11525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3200" b="1">
                <a:solidFill>
                  <a:srgbClr val="990000"/>
                </a:solidFill>
              </a:rPr>
              <a:t>Then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71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716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9" dur="500" tmFilter="0, 0; .2, .5; .8, .5; 1, 0"/>
                                        <p:tgtEl>
                                          <p:spTgt spid="7169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250" autoRev="1" fill="hold"/>
                                        <p:tgtEl>
                                          <p:spTgt spid="7169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2" dur="500" tmFilter="0, 0; .2, .5; .8, .5; 1, 0"/>
                                        <p:tgtEl>
                                          <p:spTgt spid="716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250" autoRev="1" fill="hold"/>
                                        <p:tgtEl>
                                          <p:spTgt spid="716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717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7170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170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170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7170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7170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94" grpId="0"/>
      <p:bldP spid="71695" grpId="0"/>
      <p:bldP spid="71701" grpId="0"/>
      <p:bldP spid="71702" grpId="0"/>
      <p:bldP spid="7170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1" descr="33"/>
          <p:cNvPicPr>
            <a:picLocks noChangeAspect="1" noChangeArrowheads="1"/>
          </p:cNvPicPr>
          <p:nvPr/>
        </p:nvPicPr>
        <p:blipFill>
          <a:blip r:embed="rId3">
            <a:lum bright="24000" contras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z="5400" b="1" smtClean="0">
                <a:solidFill>
                  <a:srgbClr val="000099"/>
                </a:solidFill>
              </a:rPr>
              <a:t/>
            </a:r>
            <a:br>
              <a:rPr lang="en-US" altLang="zh-CN" sz="5400" b="1" smtClean="0">
                <a:solidFill>
                  <a:srgbClr val="000099"/>
                </a:solidFill>
              </a:rPr>
            </a:br>
            <a:endParaRPr lang="en-US" altLang="zh-CN" sz="5400" b="1" smtClean="0">
              <a:solidFill>
                <a:srgbClr val="000099"/>
              </a:solidFill>
            </a:endParaRPr>
          </a:p>
        </p:txBody>
      </p:sp>
      <p:pic>
        <p:nvPicPr>
          <p:cNvPr id="14341" name="Picture 5" descr="m9"/>
          <p:cNvPicPr>
            <a:picLocks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0" t="1366" b="3613"/>
          <a:stretch>
            <a:fillRect/>
          </a:stretch>
        </p:blipFill>
        <p:spPr>
          <a:xfrm>
            <a:off x="0" y="1557338"/>
            <a:ext cx="4681538" cy="3756025"/>
          </a:xfrm>
        </p:spPr>
      </p:pic>
      <p:pic>
        <p:nvPicPr>
          <p:cNvPr id="14344" name="Picture 8" descr="W0200508155266801530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425" y="3297238"/>
            <a:ext cx="4092575" cy="3560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1187450" y="5373688"/>
            <a:ext cx="3816350" cy="10080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en-US" altLang="zh-CN" sz="3600" b="1" i="1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Arabic Typesetting"/>
                <a:cs typeface="Arabic Typesetting"/>
              </a:rPr>
              <a:t>fruit salad</a:t>
            </a:r>
            <a:endParaRPr lang="zh-CN" altLang="en-US" sz="3600" b="1" i="1" kern="1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Arabic Typesetting"/>
              <a:cs typeface="Arabic Typesetting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28600" y="0"/>
            <a:ext cx="60960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kumimoji="1" lang="en-US" altLang="zh-CN" sz="6600" b="1">
                <a:solidFill>
                  <a:srgbClr val="CC00FF"/>
                </a:solidFill>
                <a:latin typeface="Monotype Corsiva" pitchFamily="66" charset="0"/>
              </a:rPr>
              <a:t>Group work</a:t>
            </a:r>
            <a:endParaRPr lang="en-US" altLang="zh-CN" sz="6600" b="1">
              <a:solidFill>
                <a:srgbClr val="CC00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6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oi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D1D0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zh-CN" altLang="zh-CN"/>
          </a:p>
        </p:txBody>
      </p:sp>
      <p:pic>
        <p:nvPicPr>
          <p:cNvPr id="48133" name="怎样制作水果沙拉(字幕)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8133"/>
                                        </p:tgtEl>
                                      </p:cBhvr>
                                    </p:cmd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5"/>
                                            </p:cond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813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Text Box 28"/>
          <p:cNvSpPr txBox="1">
            <a:spLocks noChangeArrowheads="1"/>
          </p:cNvSpPr>
          <p:nvPr/>
        </p:nvSpPr>
        <p:spPr bwMode="auto">
          <a:xfrm>
            <a:off x="4556125" y="6318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endParaRPr lang="zh-CN" altLang="zh-CN"/>
          </a:p>
        </p:txBody>
      </p:sp>
      <p:sp>
        <p:nvSpPr>
          <p:cNvPr id="21507" name="Text Box 95"/>
          <p:cNvSpPr txBox="1">
            <a:spLocks noChangeArrowheads="1"/>
          </p:cNvSpPr>
          <p:nvPr/>
        </p:nvSpPr>
        <p:spPr bwMode="auto">
          <a:xfrm>
            <a:off x="0" y="2071688"/>
            <a:ext cx="4143375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 i="1">
                <a:solidFill>
                  <a:srgbClr val="CC0000"/>
                </a:solidFill>
              </a:rPr>
              <a:t>Report like this: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    We want to make</a:t>
            </a:r>
            <a:r>
              <a:rPr lang="en-US" altLang="zh-CN" sz="2800">
                <a:solidFill>
                  <a:srgbClr val="FF0000"/>
                </a:solidFill>
              </a:rPr>
              <a:t>….  </a:t>
            </a:r>
            <a:r>
              <a:rPr lang="en-US" altLang="zh-CN" sz="2800" b="1">
                <a:solidFill>
                  <a:srgbClr val="FF0000"/>
                </a:solidFill>
              </a:rPr>
              <a:t>First</a:t>
            </a:r>
            <a:r>
              <a:rPr lang="en-US" altLang="zh-CN" sz="2800">
                <a:solidFill>
                  <a:srgbClr val="FF0000"/>
                </a:solidFill>
              </a:rPr>
              <a:t>, … .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Next</a:t>
            </a:r>
            <a:r>
              <a:rPr lang="en-US" altLang="zh-CN" sz="2800">
                <a:solidFill>
                  <a:srgbClr val="FF0000"/>
                </a:solidFill>
              </a:rPr>
              <a:t>, … .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Then</a:t>
            </a:r>
            <a:r>
              <a:rPr lang="en-US" altLang="zh-CN" sz="2800">
                <a:solidFill>
                  <a:srgbClr val="FF0000"/>
                </a:solidFill>
              </a:rPr>
              <a:t>,… . 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2800" b="1">
                <a:solidFill>
                  <a:srgbClr val="FF0000"/>
                </a:solidFill>
              </a:rPr>
              <a:t>Finally</a:t>
            </a:r>
            <a:r>
              <a:rPr lang="en-US" altLang="zh-CN" sz="2800">
                <a:solidFill>
                  <a:srgbClr val="FF0000"/>
                </a:solidFill>
              </a:rPr>
              <a:t>,….</a:t>
            </a:r>
          </a:p>
        </p:txBody>
      </p:sp>
      <p:pic>
        <p:nvPicPr>
          <p:cNvPr id="21508" name="Picture 130" descr="PicOnline_20090825083953_33580f9c-7c5b-4fc3-a733-8772c301870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0"/>
            <a:ext cx="152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132" descr="1734311_112525075_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0"/>
            <a:ext cx="1643062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8" name="Picture 10" descr="DSCF70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 b="-63"/>
          <a:stretch>
            <a:fillRect/>
          </a:stretch>
        </p:blipFill>
        <p:spPr bwMode="auto">
          <a:xfrm>
            <a:off x="6357938" y="3357563"/>
            <a:ext cx="1741487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2" descr="c:\users\ADMINI~1\appdata\roaming\360se6\USERDA~1\Temp\U_1754~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1714500"/>
            <a:ext cx="15716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4" descr="c:\users\ADMINI~1\appdata\roaming\360se6\USERDA~1\Temp\U_1801~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38" y="1714500"/>
            <a:ext cx="16430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5" name="Picture 10" descr="c:\users\ADMINI~1\appdata\roaming\360se6\USERDA~1\Temp\U_2409~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4813" y="3357563"/>
            <a:ext cx="1714500" cy="150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1" name="WordArt 7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3240088" cy="15843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79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altLang="zh-CN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We need...</a:t>
            </a:r>
            <a:endParaRPr lang="zh-CN" alt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宋体"/>
              <a:ea typeface="宋体"/>
            </a:endParaRPr>
          </a:p>
        </p:txBody>
      </p:sp>
      <p:pic>
        <p:nvPicPr>
          <p:cNvPr id="17" name="Picture 11" descr="pic?fid=47277746660632234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0" y="5143500"/>
            <a:ext cx="1643063" cy="150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8001000" y="2643188"/>
            <a:ext cx="754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</a:rPr>
              <a:t>... .</a:t>
            </a:r>
            <a:endParaRPr lang="zh-CN" altLang="en-US" sz="3200" b="1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000750" y="6072188"/>
            <a:ext cx="7540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3200" b="1">
                <a:solidFill>
                  <a:srgbClr val="0000FF"/>
                </a:solidFill>
              </a:rPr>
              <a:t>... .</a:t>
            </a:r>
            <a:endParaRPr lang="zh-CN" altLang="en-US" sz="3200" b="1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857750" y="4500563"/>
            <a:ext cx="10906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0000FF"/>
                </a:solidFill>
              </a:rPr>
              <a:t>honey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  <p:pic>
        <p:nvPicPr>
          <p:cNvPr id="16" name="图片 15" descr="u=404379474,1093907709&amp;fm=23&amp;gp=0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63" y="5514975"/>
            <a:ext cx="3040062" cy="134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2714625" y="6072188"/>
            <a:ext cx="9032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altLang="zh-CN" sz="2400" b="1">
                <a:solidFill>
                  <a:srgbClr val="0000FF"/>
                </a:solidFill>
              </a:rPr>
              <a:t>plate</a:t>
            </a:r>
            <a:endParaRPr lang="zh-CN" altLang="en-US" sz="2400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/>
      <p:bldP spid="18" grpId="0"/>
      <p:bldP spid="19" grpId="0"/>
      <p:bldP spid="20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bj"/>
          <p:cNvPicPr>
            <a:picLocks noChangeAspect="1" noChangeArrowheads="1"/>
          </p:cNvPicPr>
          <p:nvPr/>
        </p:nvPicPr>
        <p:blipFill>
          <a:blip r:embed="rId3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7527925" y="3089275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itchFamily="18" charset="0"/>
              </a:rPr>
              <a:t>…</a:t>
            </a: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357188" y="214313"/>
            <a:ext cx="85010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Arial Black" pitchFamily="34" charset="0"/>
              </a:rPr>
              <a:t>They are not good for your health.</a:t>
            </a:r>
          </a:p>
        </p:txBody>
      </p:sp>
      <p:pic>
        <p:nvPicPr>
          <p:cNvPr id="21509" name="Picture 2" descr="c:\users\ADMINI~1\appdata\roaming\360se6\USERDA~1\Temp\MADE-I~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928813"/>
            <a:ext cx="38195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c:\users\ADMINI~1\appdata\roaming\360se6\USERDA~1\Temp\W02012~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1928813"/>
            <a:ext cx="420052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bj"/>
          <p:cNvPicPr>
            <a:picLocks noChangeAspect="1" noChangeArrowheads="1"/>
          </p:cNvPicPr>
          <p:nvPr/>
        </p:nvPicPr>
        <p:blipFill>
          <a:blip r:embed="rId3">
            <a:lum brigh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7527925" y="3089275"/>
            <a:ext cx="488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/>
            <a:r>
              <a:rPr kumimoji="1" lang="en-US" altLang="zh-CN" sz="2400">
                <a:latin typeface="Times New Roman" pitchFamily="18" charset="0"/>
              </a:rPr>
              <a:t>…</a:t>
            </a:r>
          </a:p>
        </p:txBody>
      </p:sp>
      <p:sp>
        <p:nvSpPr>
          <p:cNvPr id="32773" name="Text Box 6"/>
          <p:cNvSpPr txBox="1">
            <a:spLocks noChangeArrowheads="1"/>
          </p:cNvSpPr>
          <p:nvPr/>
        </p:nvSpPr>
        <p:spPr bwMode="auto">
          <a:xfrm>
            <a:off x="357188" y="214313"/>
            <a:ext cx="850106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Arial Black" pitchFamily="34" charset="0"/>
              </a:rPr>
              <a:t>They are not good for your health.</a:t>
            </a:r>
          </a:p>
        </p:txBody>
      </p:sp>
      <p:pic>
        <p:nvPicPr>
          <p:cNvPr id="22533" name="Picture 4" descr="c:\users\ADMINI~1\appdata\roaming\360se6\USERDA~1\Temp\6797279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38" y="1428750"/>
            <a:ext cx="7286625" cy="507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32183848837110562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3" descr="C:\Users\Administrator\Desktop\2012051516721460_副本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8688" y="1643063"/>
            <a:ext cx="1500187" cy="3357562"/>
          </a:xfrm>
          <a:noFill/>
        </p:spPr>
      </p:pic>
      <p:sp>
        <p:nvSpPr>
          <p:cNvPr id="14" name="Rectangle 10"/>
          <p:cNvSpPr>
            <a:spLocks noChangeArrowheads="1"/>
          </p:cNvSpPr>
          <p:nvPr/>
        </p:nvSpPr>
        <p:spPr bwMode="auto">
          <a:xfrm rot="10827308" flipV="1">
            <a:off x="1860550" y="5443538"/>
            <a:ext cx="37846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kumimoji="1" lang="zh-CN" altLang="en-US" sz="2800" b="1">
                <a:solidFill>
                  <a:srgbClr val="FF0000"/>
                </a:solidFill>
              </a:rPr>
              <a:t>（奶昔）</a:t>
            </a:r>
            <a:endParaRPr kumimoji="1" lang="en-US" altLang="zh-CN" sz="2800" b="1">
              <a:solidFill>
                <a:srgbClr val="FF0000"/>
              </a:solidFill>
            </a:endParaRPr>
          </a:p>
          <a:p>
            <a:endParaRPr kumimoji="1" lang="en-US" altLang="zh-CN" sz="2000" b="1">
              <a:solidFill>
                <a:srgbClr val="0000FF"/>
              </a:solidFill>
            </a:endParaRPr>
          </a:p>
        </p:txBody>
      </p:sp>
      <p:pic>
        <p:nvPicPr>
          <p:cNvPr id="11" name="图片 10" descr="YctkCT6jZgAAYic3AD5DZgAA&amp;bo=8ABAAQAAAAABAJY!&amp;rf=photoDetail_副本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285750"/>
            <a:ext cx="5072062" cy="6357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10"/>
          <p:cNvSpPr>
            <a:spLocks noChangeArrowheads="1"/>
          </p:cNvSpPr>
          <p:nvPr/>
        </p:nvSpPr>
        <p:spPr bwMode="auto">
          <a:xfrm rot="10827308" flipV="1">
            <a:off x="3175" y="4946650"/>
            <a:ext cx="4211638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kumimoji="1" lang="en-US" altLang="zh-CN" sz="3200" b="1">
                <a:solidFill>
                  <a:srgbClr val="FF0000"/>
                </a:solidFill>
              </a:rPr>
              <a:t>banana milk shake</a:t>
            </a:r>
          </a:p>
          <a:p>
            <a:endParaRPr kumimoji="1" lang="en-US" altLang="zh-CN" sz="2000" b="1">
              <a:solidFill>
                <a:srgbClr val="0000FF"/>
              </a:solidFill>
            </a:endParaRPr>
          </a:p>
        </p:txBody>
      </p:sp>
      <p:sp>
        <p:nvSpPr>
          <p:cNvPr id="13" name="椭圆形标注 12"/>
          <p:cNvSpPr/>
          <p:nvPr/>
        </p:nvSpPr>
        <p:spPr>
          <a:xfrm>
            <a:off x="4071938" y="285750"/>
            <a:ext cx="4500562" cy="1714500"/>
          </a:xfrm>
          <a:prstGeom prst="wedgeEllipseCallout">
            <a:avLst>
              <a:gd name="adj1" fmla="val 11171"/>
              <a:gd name="adj2" fmla="val 7273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3200" b="1" dirty="0">
                <a:solidFill>
                  <a:srgbClr val="FF0000"/>
                </a:solidFill>
              </a:rPr>
              <a:t>It’s so terrible!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8" descr="c:\users\ADMINI~1\appdata\roaming\360se6\USERDA~1\Temp\132494~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6"/>
          <p:cNvSpPr txBox="1">
            <a:spLocks noChangeArrowheads="1"/>
          </p:cNvSpPr>
          <p:nvPr/>
        </p:nvSpPr>
        <p:spPr bwMode="auto">
          <a:xfrm>
            <a:off x="2286000" y="5357813"/>
            <a:ext cx="6143625" cy="13239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000" b="1">
                <a:latin typeface="Arial Black" pitchFamily="34" charset="0"/>
              </a:rPr>
              <a:t>Make healthy drinks at home.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LOVRM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75"/>
            <a:ext cx="9144000" cy="687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3048000" y="533400"/>
            <a:ext cx="3429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400" b="1">
                <a:latin typeface="Comic Sans MS" pitchFamily="66" charset="0"/>
              </a:rPr>
              <a:t>My harvest</a:t>
            </a:r>
          </a:p>
        </p:txBody>
      </p:sp>
      <p:grpSp>
        <p:nvGrpSpPr>
          <p:cNvPr id="24580" name="Group 4"/>
          <p:cNvGrpSpPr>
            <a:grpSpLocks/>
          </p:cNvGrpSpPr>
          <p:nvPr/>
        </p:nvGrpSpPr>
        <p:grpSpPr bwMode="auto">
          <a:xfrm>
            <a:off x="1524000" y="1600200"/>
            <a:ext cx="7086600" cy="1611313"/>
            <a:chOff x="960" y="816"/>
            <a:chExt cx="4464" cy="1015"/>
          </a:xfrm>
        </p:grpSpPr>
        <p:sp>
          <p:nvSpPr>
            <p:cNvPr id="24586" name="Text Box 5"/>
            <p:cNvSpPr txBox="1">
              <a:spLocks noChangeArrowheads="1"/>
            </p:cNvSpPr>
            <p:nvPr/>
          </p:nvSpPr>
          <p:spPr bwMode="auto">
            <a:xfrm>
              <a:off x="960" y="816"/>
              <a:ext cx="4272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zh-CN" sz="2800"/>
            </a:p>
          </p:txBody>
        </p:sp>
        <p:sp>
          <p:nvSpPr>
            <p:cNvPr id="24587" name="Text Box 6"/>
            <p:cNvSpPr txBox="1">
              <a:spLocks noChangeArrowheads="1"/>
            </p:cNvSpPr>
            <p:nvPr/>
          </p:nvSpPr>
          <p:spPr bwMode="auto">
            <a:xfrm>
              <a:off x="960" y="1504"/>
              <a:ext cx="446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zh-CN" sz="2800"/>
            </a:p>
          </p:txBody>
        </p:sp>
      </p:grpSp>
      <p:grpSp>
        <p:nvGrpSpPr>
          <p:cNvPr id="24581" name="Group 7"/>
          <p:cNvGrpSpPr>
            <a:grpSpLocks/>
          </p:cNvGrpSpPr>
          <p:nvPr/>
        </p:nvGrpSpPr>
        <p:grpSpPr bwMode="auto">
          <a:xfrm>
            <a:off x="1524000" y="2971800"/>
            <a:ext cx="7086600" cy="1611313"/>
            <a:chOff x="960" y="2192"/>
            <a:chExt cx="4464" cy="1015"/>
          </a:xfrm>
        </p:grpSpPr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960" y="2192"/>
              <a:ext cx="4464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zh-CN" sz="2800"/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960" y="2880"/>
              <a:ext cx="3840" cy="3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pitchFamily="2" charset="-122"/>
                </a:defRPr>
              </a:lvl9pPr>
            </a:lstStyle>
            <a:p>
              <a:pPr eaLnBrk="1" hangingPunct="1"/>
              <a:endParaRPr lang="zh-CN" altLang="zh-CN" sz="2800"/>
            </a:p>
          </p:txBody>
        </p:sp>
      </p:grpSp>
      <p:sp>
        <p:nvSpPr>
          <p:cNvPr id="24582" name="Rectangle 10"/>
          <p:cNvSpPr>
            <a:spLocks noChangeArrowheads="1"/>
          </p:cNvSpPr>
          <p:nvPr/>
        </p:nvSpPr>
        <p:spPr bwMode="auto">
          <a:xfrm>
            <a:off x="971550" y="1700213"/>
            <a:ext cx="78501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400" b="1" i="1">
                <a:solidFill>
                  <a:srgbClr val="660066"/>
                </a:solidFill>
                <a:latin typeface="Times New Roman" pitchFamily="18" charset="0"/>
              </a:rPr>
              <a:t> </a:t>
            </a:r>
            <a:endParaRPr lang="en-US" altLang="zh-CN"/>
          </a:p>
        </p:txBody>
      </p:sp>
      <p:sp>
        <p:nvSpPr>
          <p:cNvPr id="86027" name="Rectangle 11"/>
          <p:cNvSpPr>
            <a:spLocks noChangeArrowheads="1"/>
          </p:cNvSpPr>
          <p:nvPr/>
        </p:nvSpPr>
        <p:spPr bwMode="auto">
          <a:xfrm>
            <a:off x="785813" y="2000250"/>
            <a:ext cx="8113712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i="1">
                <a:latin typeface="Times New Roman" pitchFamily="18" charset="0"/>
              </a:rPr>
              <a:t>   Describe a process and follow instructions</a:t>
            </a:r>
          </a:p>
          <a:p>
            <a:r>
              <a:rPr lang="en-US" altLang="zh-CN" sz="3200" b="1" i="1">
                <a:latin typeface="Times New Roman" pitchFamily="18" charset="0"/>
              </a:rPr>
              <a:t>   How do you make a banana milk shake?</a:t>
            </a:r>
            <a:br>
              <a:rPr lang="en-US" altLang="zh-CN" sz="3200" b="1" i="1">
                <a:latin typeface="Times New Roman" pitchFamily="18" charset="0"/>
              </a:rPr>
            </a:br>
            <a:r>
              <a:rPr lang="en-US" altLang="zh-CN" sz="3200" b="1" i="1">
                <a:latin typeface="Times New Roman" pitchFamily="18" charset="0"/>
              </a:rPr>
              <a:t>   First, peel the bananas and cut it up.</a:t>
            </a:r>
            <a:br>
              <a:rPr lang="en-US" altLang="zh-CN" sz="3200" b="1" i="1">
                <a:latin typeface="Times New Roman" pitchFamily="18" charset="0"/>
              </a:rPr>
            </a:br>
            <a:r>
              <a:rPr lang="en-US" altLang="zh-CN" sz="3200" b="1" i="1">
                <a:latin typeface="Times New Roman" pitchFamily="18" charset="0"/>
              </a:rPr>
              <a:t>   Then put the milk into the blender…</a:t>
            </a:r>
          </a:p>
          <a:p>
            <a:r>
              <a:rPr lang="en-US" altLang="zh-CN" sz="3200" b="1" i="1">
                <a:latin typeface="Times New Roman" pitchFamily="18" charset="0"/>
              </a:rPr>
              <a:t>   Next…       </a:t>
            </a:r>
          </a:p>
          <a:p>
            <a:r>
              <a:rPr lang="en-US" altLang="zh-CN" sz="3200" b="1" i="1">
                <a:latin typeface="Times New Roman" pitchFamily="18" charset="0"/>
              </a:rPr>
              <a:t>  Finally…</a:t>
            </a:r>
            <a:endParaRPr lang="en-US" altLang="zh-CN" sz="3200" b="1"/>
          </a:p>
          <a:p>
            <a:pPr>
              <a:spcBef>
                <a:spcPct val="20000"/>
              </a:spcBef>
            </a:pPr>
            <a:r>
              <a:rPr lang="en-US" altLang="zh-CN" sz="32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无标题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84213" y="836613"/>
            <a:ext cx="3640137" cy="854075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altLang="zh-CN" sz="5000" b="1">
                <a:solidFill>
                  <a:srgbClr val="4D4D4D"/>
                </a:solidFill>
              </a:rPr>
              <a:t>Homework:</a:t>
            </a: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476375" y="1916113"/>
            <a:ext cx="4824413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altLang="zh-CN" sz="3800" b="1">
                <a:solidFill>
                  <a:srgbClr val="808000"/>
                </a:solidFill>
              </a:rPr>
              <a:t>Make a cup of milk </a:t>
            </a:r>
          </a:p>
          <a:p>
            <a:pPr>
              <a:spcBef>
                <a:spcPct val="20000"/>
              </a:spcBef>
            </a:pPr>
            <a:r>
              <a:rPr lang="en-US" altLang="zh-CN" sz="3800" b="1">
                <a:solidFill>
                  <a:srgbClr val="808000"/>
                </a:solidFill>
              </a:rPr>
              <a:t> shake and fruit </a:t>
            </a:r>
          </a:p>
          <a:p>
            <a:pPr>
              <a:spcBef>
                <a:spcPct val="20000"/>
              </a:spcBef>
            </a:pPr>
            <a:r>
              <a:rPr lang="en-US" altLang="zh-CN" sz="3800" b="1">
                <a:solidFill>
                  <a:srgbClr val="808000"/>
                </a:solidFill>
              </a:rPr>
              <a:t> salad for your</a:t>
            </a:r>
          </a:p>
          <a:p>
            <a:pPr>
              <a:spcBef>
                <a:spcPct val="20000"/>
              </a:spcBef>
            </a:pPr>
            <a:r>
              <a:rPr lang="en-US" altLang="zh-CN" sz="3800" b="1">
                <a:solidFill>
                  <a:srgbClr val="808000"/>
                </a:solidFill>
              </a:rPr>
              <a:t> parents. Write it down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284663" y="3592513"/>
            <a:ext cx="4859337" cy="3292475"/>
            <a:chOff x="2699" y="2263"/>
            <a:chExt cx="3061" cy="2074"/>
          </a:xfrm>
        </p:grpSpPr>
        <p:grpSp>
          <p:nvGrpSpPr>
            <p:cNvPr id="25606" name="Group 11"/>
            <p:cNvGrpSpPr>
              <a:grpSpLocks/>
            </p:cNvGrpSpPr>
            <p:nvPr/>
          </p:nvGrpSpPr>
          <p:grpSpPr bwMode="auto">
            <a:xfrm>
              <a:off x="2699" y="3067"/>
              <a:ext cx="1092" cy="1270"/>
              <a:chOff x="2608" y="2886"/>
              <a:chExt cx="818" cy="952"/>
            </a:xfrm>
          </p:grpSpPr>
          <p:sp>
            <p:nvSpPr>
              <p:cNvPr id="25610" name="Rectangle 9"/>
              <p:cNvSpPr>
                <a:spLocks noChangeArrowheads="1"/>
              </p:cNvSpPr>
              <p:nvPr/>
            </p:nvSpPr>
            <p:spPr bwMode="auto">
              <a:xfrm>
                <a:off x="2608" y="2886"/>
                <a:ext cx="818" cy="952"/>
              </a:xfrm>
              <a:prstGeom prst="rect">
                <a:avLst/>
              </a:prstGeom>
              <a:solidFill>
                <a:srgbClr val="3D875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25611" name="Picture 8" descr="u=1228100030,2527676386&amp;gp=3">
                <a:hlinkClick r:id="rId3"/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653" y="2931"/>
                <a:ext cx="725" cy="8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25607" name="Group 14"/>
            <p:cNvGrpSpPr>
              <a:grpSpLocks/>
            </p:cNvGrpSpPr>
            <p:nvPr/>
          </p:nvGrpSpPr>
          <p:grpSpPr bwMode="auto">
            <a:xfrm>
              <a:off x="3787" y="2263"/>
              <a:ext cx="1973" cy="1839"/>
              <a:chOff x="1927" y="1752"/>
              <a:chExt cx="1905" cy="1776"/>
            </a:xfrm>
          </p:grpSpPr>
          <p:sp>
            <p:nvSpPr>
              <p:cNvPr id="25608" name="Rectangle 13"/>
              <p:cNvSpPr>
                <a:spLocks noChangeArrowheads="1"/>
              </p:cNvSpPr>
              <p:nvPr/>
            </p:nvSpPr>
            <p:spPr bwMode="auto">
              <a:xfrm>
                <a:off x="1927" y="1752"/>
                <a:ext cx="1905" cy="1776"/>
              </a:xfrm>
              <a:prstGeom prst="rect">
                <a:avLst/>
              </a:prstGeom>
              <a:solidFill>
                <a:srgbClr val="3D875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pic>
            <p:nvPicPr>
              <p:cNvPr id="25609" name="Picture 12" descr="W020050815526677241306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973" y="1797"/>
                <a:ext cx="1800" cy="1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8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3360"/>
                            </p:stCondLst>
                            <p:childTnLst>
                              <p:par>
                                <p:cTn id="1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  <p:bldP spid="1946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26627" name="Picture 3" descr="bg">
            <a:hlinkClick r:id="rId3" action="ppaction://hlinkpres?slideindex=1&amp;slidetitle=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84988"/>
          </a:xfrm>
        </p:spPr>
      </p:pic>
      <p:pic>
        <p:nvPicPr>
          <p:cNvPr id="26628" name="Picture 4" descr="e5a44e1918765b5fdbb4bde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50"/>
            <a:ext cx="9144000" cy="686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4" name="怀旧英文经典 yesterday once more 昨日重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188" y="5516563"/>
            <a:ext cx="10795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4" descr="2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2286000"/>
            <a:ext cx="9144000" cy="11699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7000" b="1" i="1" dirty="0">
                <a:solidFill>
                  <a:schemeClr val="bg1"/>
                </a:solidFill>
                <a:latin typeface="Times New Roman" pitchFamily="18" charset="0"/>
              </a:rPr>
              <a:t>Thank you for listening!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614"/>
                </p:tgtEl>
              </p:cMediaNode>
            </p:audio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  <p:pic>
        <p:nvPicPr>
          <p:cNvPr id="6148" name="Picture 4" descr="bb3ed39a-a7a1-49cd-8da2-335a30dd7df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3348038" y="692150"/>
            <a:ext cx="237648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6600CC"/>
                </a:solidFill>
              </a:rPr>
              <a:t>Unit 8</a:t>
            </a:r>
          </a:p>
        </p:txBody>
      </p:sp>
      <p:sp>
        <p:nvSpPr>
          <p:cNvPr id="6150" name="Text Box 8"/>
          <p:cNvSpPr txBox="1">
            <a:spLocks noChangeArrowheads="1"/>
          </p:cNvSpPr>
          <p:nvPr/>
        </p:nvSpPr>
        <p:spPr bwMode="auto">
          <a:xfrm>
            <a:off x="1692275" y="1844675"/>
            <a:ext cx="7993063" cy="192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6600CC"/>
                </a:solidFill>
              </a:rPr>
              <a:t>How do you make a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zh-CN" sz="4800" b="1">
                <a:solidFill>
                  <a:srgbClr val="6600CC"/>
                </a:solidFill>
              </a:rPr>
              <a:t>banana milk shake?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9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/>
              <a:t>;</a:t>
            </a:r>
            <a:endParaRPr lang="zh-CN" altLang="zh-CN" smtClean="0"/>
          </a:p>
        </p:txBody>
      </p:sp>
      <p:pic>
        <p:nvPicPr>
          <p:cNvPr id="7171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575"/>
            <a:ext cx="9144000" cy="688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9" descr="166627_12277101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6063" y="1285875"/>
            <a:ext cx="1252537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Picture 11" descr="u=697315246,2441126413&amp;fm=0&amp;gp=4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85875"/>
            <a:ext cx="1333500" cy="158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4" name="Picture 14" descr="1769060_0_2009042714184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000500"/>
            <a:ext cx="13684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5" name="Text Box 15"/>
          <p:cNvSpPr txBox="1">
            <a:spLocks noChangeArrowheads="1"/>
          </p:cNvSpPr>
          <p:nvPr/>
        </p:nvSpPr>
        <p:spPr bwMode="auto">
          <a:xfrm>
            <a:off x="1143000" y="2928938"/>
            <a:ext cx="15843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bananas</a:t>
            </a:r>
          </a:p>
        </p:txBody>
      </p: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2928938" y="2928938"/>
            <a:ext cx="172878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milk</a:t>
            </a:r>
          </a:p>
        </p:txBody>
      </p:sp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4357688" y="2928938"/>
            <a:ext cx="212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ice cream</a:t>
            </a:r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214438" y="5715000"/>
            <a:ext cx="1835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990000"/>
                </a:solidFill>
              </a:rPr>
              <a:t>blender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2627313" y="476250"/>
            <a:ext cx="60483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 b="1">
                <a:solidFill>
                  <a:srgbClr val="6600CC"/>
                </a:solidFill>
              </a:rPr>
              <a:t>What do we need?</a:t>
            </a:r>
          </a:p>
        </p:txBody>
      </p:sp>
      <p:pic>
        <p:nvPicPr>
          <p:cNvPr id="30741" name="Picture 21" descr="u=741752892,2455214755&amp;fm=0&amp;gp=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0" y="4000500"/>
            <a:ext cx="1439863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3857625" y="5786438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knife</a:t>
            </a:r>
          </a:p>
        </p:txBody>
      </p:sp>
      <p:pic>
        <p:nvPicPr>
          <p:cNvPr id="30798" name="Picture 78" descr="u=2786403798,383674589&amp;fm=0&amp;gp=4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4214813"/>
            <a:ext cx="1439863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9" name="Text Box 79"/>
          <p:cNvSpPr txBox="1">
            <a:spLocks noChangeArrowheads="1"/>
          </p:cNvSpPr>
          <p:nvPr/>
        </p:nvSpPr>
        <p:spPr bwMode="auto">
          <a:xfrm>
            <a:off x="6429375" y="5715000"/>
            <a:ext cx="13684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cup</a:t>
            </a:r>
          </a:p>
        </p:txBody>
      </p:sp>
      <p:pic>
        <p:nvPicPr>
          <p:cNvPr id="36" name="Picture 11" descr="pic?fid=47277746660632234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357313"/>
            <a:ext cx="130175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DSCF70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" b="-63"/>
          <a:stretch>
            <a:fillRect/>
          </a:stretch>
        </p:blipFill>
        <p:spPr bwMode="auto">
          <a:xfrm>
            <a:off x="6357938" y="1285875"/>
            <a:ext cx="1241425" cy="159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6429375" y="2928938"/>
            <a:ext cx="21240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2400" b="1">
                <a:solidFill>
                  <a:srgbClr val="0000FF"/>
                </a:solidFill>
              </a:rPr>
              <a:t>yogurt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07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07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3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 nodeType="clickPar">
                      <p:stCondLst>
                        <p:cond delay="indefinite"/>
                      </p:stCondLst>
                      <p:childTnLst>
                        <p:par>
                          <p:cTn id="4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30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07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2" dur="500"/>
                                        <p:tgtEl>
                                          <p:spTgt spid="3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7" dur="5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 nodeType="clickPar">
                      <p:stCondLst>
                        <p:cond delay="indefinite"/>
                      </p:stCondLst>
                      <p:childTnLst>
                        <p:par>
                          <p:cTn id="6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30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7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6" dur="500"/>
                                        <p:tgtEl>
                                          <p:spTgt spid="30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37" grpId="0"/>
      <p:bldP spid="30742" grpId="0"/>
      <p:bldP spid="30799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3419475" y="1773238"/>
            <a:ext cx="4210050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600" b="1">
                <a:solidFill>
                  <a:srgbClr val="FF3300"/>
                </a:solidFill>
              </a:rPr>
              <a:t>·Peel </a:t>
            </a:r>
            <a:r>
              <a:rPr kumimoji="1" lang="en-US" altLang="zh-CN" sz="3600" b="1">
                <a:solidFill>
                  <a:srgbClr val="000099"/>
                </a:solidFill>
              </a:rPr>
              <a:t>the bananas.</a:t>
            </a:r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3563938" y="2725738"/>
            <a:ext cx="5580062" cy="4132262"/>
            <a:chOff x="3197" y="1616"/>
            <a:chExt cx="2450" cy="1814"/>
          </a:xfrm>
        </p:grpSpPr>
        <p:sp>
          <p:nvSpPr>
            <p:cNvPr id="8199" name="Rectangle 20"/>
            <p:cNvSpPr>
              <a:spLocks noChangeArrowheads="1"/>
            </p:cNvSpPr>
            <p:nvPr/>
          </p:nvSpPr>
          <p:spPr bwMode="auto">
            <a:xfrm>
              <a:off x="3197" y="1616"/>
              <a:ext cx="2450" cy="181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8200" name="Picture 19" descr="DSCF704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47" t="12212" r="13493" b="21379"/>
            <a:stretch>
              <a:fillRect/>
            </a:stretch>
          </p:blipFill>
          <p:spPr bwMode="auto">
            <a:xfrm>
              <a:off x="3243" y="1661"/>
              <a:ext cx="2359" cy="17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684213" y="1773238"/>
            <a:ext cx="1136650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First</a:t>
            </a:r>
            <a:endParaRPr kumimoji="1" lang="en-US" altLang="zh-CN" sz="3600" b="1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 animBg="1"/>
      <p:bldP spid="7180" grpId="0" animBg="1"/>
      <p:bldP spid="720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5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2570163"/>
            <a:ext cx="6516687" cy="4287837"/>
            <a:chOff x="476" y="1661"/>
            <a:chExt cx="3447" cy="2268"/>
          </a:xfrm>
        </p:grpSpPr>
        <p:sp>
          <p:nvSpPr>
            <p:cNvPr id="9223" name="Rectangle 7"/>
            <p:cNvSpPr>
              <a:spLocks noChangeArrowheads="1"/>
            </p:cNvSpPr>
            <p:nvPr/>
          </p:nvSpPr>
          <p:spPr bwMode="auto">
            <a:xfrm>
              <a:off x="476" y="1661"/>
              <a:ext cx="3447" cy="226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9224" name="Picture 8" descr="DSCF704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14" b="9265"/>
            <a:stretch>
              <a:fillRect/>
            </a:stretch>
          </p:blipFill>
          <p:spPr bwMode="auto">
            <a:xfrm>
              <a:off x="521" y="1706"/>
              <a:ext cx="3357" cy="21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3203575" y="1773238"/>
            <a:ext cx="4703763" cy="623887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>
                <a:solidFill>
                  <a:srgbClr val="FF3300"/>
                </a:solidFill>
              </a:rPr>
              <a:t>·Cut up</a:t>
            </a:r>
            <a:r>
              <a:rPr kumimoji="1" lang="en-US" altLang="zh-CN" sz="3600" b="1">
                <a:solidFill>
                  <a:srgbClr val="3333FF"/>
                </a:solidFill>
              </a:rPr>
              <a:t> </a:t>
            </a:r>
            <a:r>
              <a:rPr kumimoji="1" lang="en-US" altLang="zh-CN" sz="3600" b="1">
                <a:solidFill>
                  <a:srgbClr val="000099"/>
                </a:solidFill>
              </a:rPr>
              <a:t>the bananas</a:t>
            </a:r>
            <a:r>
              <a:rPr kumimoji="1" lang="en-US" altLang="zh-CN" sz="320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26635" name="Rectangle 11"/>
          <p:cNvSpPr>
            <a:spLocks noChangeArrowheads="1"/>
          </p:cNvSpPr>
          <p:nvPr/>
        </p:nvSpPr>
        <p:spPr bwMode="auto">
          <a:xfrm>
            <a:off x="395288" y="1773238"/>
            <a:ext cx="1512887" cy="623887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Next</a:t>
            </a:r>
            <a:endParaRPr kumimoji="1" lang="en-US" altLang="zh-CN" sz="3200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3" grpId="0" animBg="1"/>
      <p:bldP spid="266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5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43213" y="2538413"/>
            <a:ext cx="3529012" cy="4319587"/>
            <a:chOff x="1247" y="1752"/>
            <a:chExt cx="2223" cy="2721"/>
          </a:xfrm>
        </p:grpSpPr>
        <p:sp>
          <p:nvSpPr>
            <p:cNvPr id="10248" name="Rectangle 7"/>
            <p:cNvSpPr>
              <a:spLocks noChangeArrowheads="1"/>
            </p:cNvSpPr>
            <p:nvPr/>
          </p:nvSpPr>
          <p:spPr bwMode="auto">
            <a:xfrm>
              <a:off x="1247" y="1752"/>
              <a:ext cx="2223" cy="2721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0249" name="Picture 8" descr="DSCF704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804" t="10315" r="21309" b="226"/>
            <a:stretch>
              <a:fillRect/>
            </a:stretch>
          </p:blipFill>
          <p:spPr bwMode="auto">
            <a:xfrm>
              <a:off x="1338" y="1815"/>
              <a:ext cx="2024" cy="25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79388" y="1412875"/>
            <a:ext cx="8640762" cy="110490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200" b="1">
                <a:solidFill>
                  <a:srgbClr val="FF3300"/>
                </a:solidFill>
              </a:rPr>
              <a:t>·Put</a:t>
            </a:r>
            <a:r>
              <a:rPr kumimoji="1" lang="en-US" altLang="zh-CN" sz="3200" b="1">
                <a:solidFill>
                  <a:srgbClr val="3333FF"/>
                </a:solidFill>
              </a:rPr>
              <a:t> </a:t>
            </a:r>
            <a:r>
              <a:rPr kumimoji="1" lang="en-US" altLang="zh-CN" sz="3200" b="1">
                <a:solidFill>
                  <a:srgbClr val="000099"/>
                </a:solidFill>
              </a:rPr>
              <a:t>the bananas and ice cream</a:t>
            </a:r>
            <a:r>
              <a:rPr kumimoji="1" lang="en-US" altLang="zh-CN" sz="3200" b="1">
                <a:solidFill>
                  <a:srgbClr val="3333FF"/>
                </a:solidFill>
              </a:rPr>
              <a:t> </a:t>
            </a:r>
            <a:r>
              <a:rPr kumimoji="1" lang="en-US" altLang="zh-CN" sz="3200" b="1">
                <a:solidFill>
                  <a:srgbClr val="FF3300"/>
                </a:solidFill>
              </a:rPr>
              <a:t>into</a:t>
            </a:r>
            <a:r>
              <a:rPr kumimoji="1" lang="en-US" altLang="zh-CN" sz="3200" b="1">
                <a:solidFill>
                  <a:srgbClr val="3333FF"/>
                </a:solidFill>
              </a:rPr>
              <a:t> </a:t>
            </a:r>
            <a:r>
              <a:rPr kumimoji="1" lang="en-US" altLang="zh-CN" sz="3200" b="1">
                <a:solidFill>
                  <a:srgbClr val="000099"/>
                </a:solidFill>
              </a:rPr>
              <a:t>the      blender</a:t>
            </a:r>
            <a:r>
              <a:rPr kumimoji="1" lang="en-US" altLang="zh-CN" b="1">
                <a:solidFill>
                  <a:srgbClr val="000099"/>
                </a:solidFill>
              </a:rPr>
              <a:t>.</a:t>
            </a:r>
            <a:r>
              <a:rPr kumimoji="1" lang="en-US" altLang="zh-CN"/>
              <a:t> 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250825" y="3213100"/>
            <a:ext cx="1512888" cy="623888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next</a:t>
            </a:r>
            <a:endParaRPr kumimoji="1" lang="en-US" altLang="zh-CN" sz="3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27659" name="Picture 11" descr="加入冰激凌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82209" flipH="1">
            <a:off x="2771775" y="2781300"/>
            <a:ext cx="1511300" cy="1055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animBg="1"/>
      <p:bldP spid="276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627313" y="2565400"/>
            <a:ext cx="3743325" cy="4292600"/>
            <a:chOff x="1066" y="1616"/>
            <a:chExt cx="2358" cy="2704"/>
          </a:xfrm>
        </p:grpSpPr>
        <p:sp>
          <p:nvSpPr>
            <p:cNvPr id="11271" name="Rectangle 7"/>
            <p:cNvSpPr>
              <a:spLocks noChangeArrowheads="1"/>
            </p:cNvSpPr>
            <p:nvPr/>
          </p:nvSpPr>
          <p:spPr bwMode="auto">
            <a:xfrm>
              <a:off x="1066" y="1616"/>
              <a:ext cx="2358" cy="2704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1272" name="Picture 8" descr="DSCF705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78" t="17532" r="17648"/>
            <a:stretch>
              <a:fillRect/>
            </a:stretch>
          </p:blipFill>
          <p:spPr bwMode="auto">
            <a:xfrm>
              <a:off x="1133" y="1724"/>
              <a:ext cx="2201" cy="2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8681" name="Rectangle 9"/>
          <p:cNvSpPr>
            <a:spLocks noChangeArrowheads="1"/>
          </p:cNvSpPr>
          <p:nvPr/>
        </p:nvSpPr>
        <p:spPr bwMode="auto">
          <a:xfrm>
            <a:off x="1979613" y="1773238"/>
            <a:ext cx="6953250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zh-CN" sz="3600" b="1">
                <a:solidFill>
                  <a:srgbClr val="FF3300"/>
                </a:solidFill>
              </a:rPr>
              <a:t>·Pour</a:t>
            </a:r>
            <a:r>
              <a:rPr kumimoji="1" lang="en-US" altLang="zh-CN" sz="3600" b="1">
                <a:solidFill>
                  <a:srgbClr val="3333FF"/>
                </a:solidFill>
              </a:rPr>
              <a:t> </a:t>
            </a:r>
            <a:r>
              <a:rPr kumimoji="1" lang="en-US" altLang="zh-CN" sz="3600" b="1">
                <a:solidFill>
                  <a:srgbClr val="000099"/>
                </a:solidFill>
              </a:rPr>
              <a:t>the milk</a:t>
            </a:r>
            <a:r>
              <a:rPr kumimoji="1" lang="en-US" altLang="zh-CN" sz="3600" b="1">
                <a:solidFill>
                  <a:srgbClr val="3333FF"/>
                </a:solidFill>
              </a:rPr>
              <a:t> </a:t>
            </a:r>
            <a:r>
              <a:rPr kumimoji="1" lang="en-US" altLang="zh-CN" sz="3600" b="1">
                <a:solidFill>
                  <a:srgbClr val="FF3300"/>
                </a:solidFill>
              </a:rPr>
              <a:t>into</a:t>
            </a:r>
            <a:r>
              <a:rPr kumimoji="1" lang="en-US" altLang="zh-CN" sz="3600" b="1">
                <a:solidFill>
                  <a:srgbClr val="3333FF"/>
                </a:solidFill>
              </a:rPr>
              <a:t> </a:t>
            </a:r>
            <a:r>
              <a:rPr kumimoji="1" lang="en-US" altLang="zh-CN" sz="3600" b="1">
                <a:solidFill>
                  <a:srgbClr val="000099"/>
                </a:solidFill>
              </a:rPr>
              <a:t>the blender</a:t>
            </a:r>
            <a:r>
              <a:rPr kumimoji="1" lang="en-US" altLang="zh-CN" sz="360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28682" name="Rectangle 10"/>
          <p:cNvSpPr>
            <a:spLocks noChangeArrowheads="1"/>
          </p:cNvSpPr>
          <p:nvPr/>
        </p:nvSpPr>
        <p:spPr bwMode="auto">
          <a:xfrm>
            <a:off x="107950" y="1844675"/>
            <a:ext cx="1512888" cy="623888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Next</a:t>
            </a:r>
            <a:endParaRPr kumimoji="1" lang="en-US" altLang="zh-CN" sz="3200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1" grpId="0" animBg="1"/>
      <p:bldP spid="286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b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0" y="536575"/>
            <a:ext cx="8766175" cy="758825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</a:rPr>
              <a:t>How to make a banana milk shake?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843213" y="2565400"/>
            <a:ext cx="3384550" cy="4076700"/>
            <a:chOff x="2835" y="1752"/>
            <a:chExt cx="2132" cy="2568"/>
          </a:xfrm>
        </p:grpSpPr>
        <p:sp>
          <p:nvSpPr>
            <p:cNvPr id="12295" name="Rectangle 7"/>
            <p:cNvSpPr>
              <a:spLocks noChangeArrowheads="1"/>
            </p:cNvSpPr>
            <p:nvPr/>
          </p:nvSpPr>
          <p:spPr bwMode="auto">
            <a:xfrm>
              <a:off x="2835" y="1752"/>
              <a:ext cx="2132" cy="2568"/>
            </a:xfrm>
            <a:prstGeom prst="rect">
              <a:avLst/>
            </a:prstGeom>
            <a:solidFill>
              <a:srgbClr val="3333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12296" name="Picture 8" descr="DSCF705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09" t="23114"/>
            <a:stretch>
              <a:fillRect/>
            </a:stretch>
          </p:blipFill>
          <p:spPr bwMode="auto">
            <a:xfrm>
              <a:off x="2884" y="1797"/>
              <a:ext cx="2037" cy="24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2051050" y="1700213"/>
            <a:ext cx="4794250" cy="67945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kumimoji="1" lang="en-US" altLang="zh-CN" sz="3600" b="1">
                <a:solidFill>
                  <a:srgbClr val="FF3300"/>
                </a:solidFill>
              </a:rPr>
              <a:t>·Turn on</a:t>
            </a:r>
            <a:r>
              <a:rPr kumimoji="1" lang="en-US" altLang="zh-CN" sz="3600" b="1">
                <a:solidFill>
                  <a:srgbClr val="3333FF"/>
                </a:solidFill>
              </a:rPr>
              <a:t> </a:t>
            </a:r>
            <a:r>
              <a:rPr kumimoji="1" lang="en-US" altLang="zh-CN" sz="3600" b="1">
                <a:solidFill>
                  <a:srgbClr val="000099"/>
                </a:solidFill>
              </a:rPr>
              <a:t>the blender</a:t>
            </a:r>
            <a:r>
              <a:rPr kumimoji="1" lang="en-US" altLang="zh-CN" sz="360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29706" name="Rectangle 10"/>
          <p:cNvSpPr>
            <a:spLocks noChangeArrowheads="1"/>
          </p:cNvSpPr>
          <p:nvPr/>
        </p:nvSpPr>
        <p:spPr bwMode="auto">
          <a:xfrm>
            <a:off x="179388" y="1700213"/>
            <a:ext cx="1512887" cy="623887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A50021"/>
              </a:buClr>
              <a:buSzPct val="75000"/>
              <a:buFont typeface="Wingdings" pitchFamily="2" charset="2"/>
              <a:buNone/>
            </a:pPr>
            <a:r>
              <a:rPr kumimoji="1" lang="en-US" altLang="zh-CN" sz="3600" b="1" i="1">
                <a:solidFill>
                  <a:srgbClr val="FF3300"/>
                </a:solidFill>
                <a:latin typeface="Times New Roman" pitchFamily="18" charset="0"/>
              </a:rPr>
              <a:t>Then</a:t>
            </a:r>
            <a:endParaRPr kumimoji="1" lang="en-US" altLang="zh-CN" sz="3200" i="1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5" grpId="0" animBg="1"/>
      <p:bldP spid="29706" grpId="0" animBg="1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飞天乐舞">
  <a:themeElements>
    <a:clrScheme name="飞天乐舞 1">
      <a:dk1>
        <a:srgbClr val="C0C0C0"/>
      </a:dk1>
      <a:lt1>
        <a:srgbClr val="FFFFFF"/>
      </a:lt1>
      <a:dk2>
        <a:srgbClr val="7979A5"/>
      </a:dk2>
      <a:lt2>
        <a:srgbClr val="FFFF00"/>
      </a:lt2>
      <a:accent1>
        <a:srgbClr val="7499D0"/>
      </a:accent1>
      <a:accent2>
        <a:srgbClr val="CCCCFF"/>
      </a:accent2>
      <a:accent3>
        <a:srgbClr val="BEBECF"/>
      </a:accent3>
      <a:accent4>
        <a:srgbClr val="DADADA"/>
      </a:accent4>
      <a:accent5>
        <a:srgbClr val="BCCAE4"/>
      </a:accent5>
      <a:accent6>
        <a:srgbClr val="B9B9E7"/>
      </a:accent6>
      <a:hlink>
        <a:srgbClr val="66FFFF"/>
      </a:hlink>
      <a:folHlink>
        <a:srgbClr val="FFCCFF"/>
      </a:folHlink>
    </a:clrScheme>
    <a:fontScheme name="飞天乐舞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飞天乐舞 1">
        <a:dk1>
          <a:srgbClr val="C0C0C0"/>
        </a:dk1>
        <a:lt1>
          <a:srgbClr val="FFFFFF"/>
        </a:lt1>
        <a:dk2>
          <a:srgbClr val="7979A5"/>
        </a:dk2>
        <a:lt2>
          <a:srgbClr val="FFFF00"/>
        </a:lt2>
        <a:accent1>
          <a:srgbClr val="7499D0"/>
        </a:accent1>
        <a:accent2>
          <a:srgbClr val="CCCCFF"/>
        </a:accent2>
        <a:accent3>
          <a:srgbClr val="BEBECF"/>
        </a:accent3>
        <a:accent4>
          <a:srgbClr val="DADADA"/>
        </a:accent4>
        <a:accent5>
          <a:srgbClr val="BCCAE4"/>
        </a:accent5>
        <a:accent6>
          <a:srgbClr val="B9B9E7"/>
        </a:accent6>
        <a:hlink>
          <a:srgbClr val="66FFFF"/>
        </a:hlink>
        <a:folHlink>
          <a:srgbClr val="FF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2">
        <a:dk1>
          <a:srgbClr val="C0C0C0"/>
        </a:dk1>
        <a:lt1>
          <a:srgbClr val="FFFFFF"/>
        </a:lt1>
        <a:dk2>
          <a:srgbClr val="586AA4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B4B9CF"/>
        </a:accent3>
        <a:accent4>
          <a:srgbClr val="DADADA"/>
        </a:accent4>
        <a:accent5>
          <a:srgbClr val="C1CDD6"/>
        </a:accent5>
        <a:accent6>
          <a:srgbClr val="B9B9E7"/>
        </a:accent6>
        <a:hlink>
          <a:srgbClr val="FFCC66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3">
        <a:dk1>
          <a:srgbClr val="C0C0C0"/>
        </a:dk1>
        <a:lt1>
          <a:srgbClr val="FFFF66"/>
        </a:lt1>
        <a:dk2>
          <a:srgbClr val="000000"/>
        </a:dk2>
        <a:lt2>
          <a:srgbClr val="FFFFFF"/>
        </a:lt2>
        <a:accent1>
          <a:srgbClr val="79869D"/>
        </a:accent1>
        <a:accent2>
          <a:srgbClr val="66FFCC"/>
        </a:accent2>
        <a:accent3>
          <a:srgbClr val="AAAAAA"/>
        </a:accent3>
        <a:accent4>
          <a:srgbClr val="DADA56"/>
        </a:accent4>
        <a:accent5>
          <a:srgbClr val="BEC3CC"/>
        </a:accent5>
        <a:accent6>
          <a:srgbClr val="5CE7B9"/>
        </a:accent6>
        <a:hlink>
          <a:srgbClr val="99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4">
        <a:dk1>
          <a:srgbClr val="C0C0C0"/>
        </a:dk1>
        <a:lt1>
          <a:srgbClr val="FFFF66"/>
        </a:lt1>
        <a:dk2>
          <a:srgbClr val="FFCC99"/>
        </a:dk2>
        <a:lt2>
          <a:srgbClr val="FFFFFF"/>
        </a:lt2>
        <a:accent1>
          <a:srgbClr val="829FB4"/>
        </a:accent1>
        <a:accent2>
          <a:srgbClr val="CCCCFF"/>
        </a:accent2>
        <a:accent3>
          <a:srgbClr val="FFE2CA"/>
        </a:accent3>
        <a:accent4>
          <a:srgbClr val="DADA56"/>
        </a:accent4>
        <a:accent5>
          <a:srgbClr val="C1CDD6"/>
        </a:accent5>
        <a:accent6>
          <a:srgbClr val="B9B9E7"/>
        </a:accent6>
        <a:hlink>
          <a:srgbClr val="99FF99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5">
        <a:dk1>
          <a:srgbClr val="C0C0C0"/>
        </a:dk1>
        <a:lt1>
          <a:srgbClr val="FFFFFF"/>
        </a:lt1>
        <a:dk2>
          <a:srgbClr val="6699FF"/>
        </a:dk2>
        <a:lt2>
          <a:srgbClr val="FFFF66"/>
        </a:lt2>
        <a:accent1>
          <a:srgbClr val="529280"/>
        </a:accent1>
        <a:accent2>
          <a:srgbClr val="FF99FF"/>
        </a:accent2>
        <a:accent3>
          <a:srgbClr val="B8CAFF"/>
        </a:accent3>
        <a:accent4>
          <a:srgbClr val="DADADA"/>
        </a:accent4>
        <a:accent5>
          <a:srgbClr val="B3C7C0"/>
        </a:accent5>
        <a:accent6>
          <a:srgbClr val="E78AE7"/>
        </a:accent6>
        <a:hlink>
          <a:srgbClr val="FFCC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6">
        <a:dk1>
          <a:srgbClr val="C0C0C0"/>
        </a:dk1>
        <a:lt1>
          <a:srgbClr val="FFFFFF"/>
        </a:lt1>
        <a:dk2>
          <a:srgbClr val="3366CC"/>
        </a:dk2>
        <a:lt2>
          <a:srgbClr val="66FFFF"/>
        </a:lt2>
        <a:accent1>
          <a:srgbClr val="58A9CA"/>
        </a:accent1>
        <a:accent2>
          <a:srgbClr val="FFCCFF"/>
        </a:accent2>
        <a:accent3>
          <a:srgbClr val="ADB8E2"/>
        </a:accent3>
        <a:accent4>
          <a:srgbClr val="DADADA"/>
        </a:accent4>
        <a:accent5>
          <a:srgbClr val="B4D1E1"/>
        </a:accent5>
        <a:accent6>
          <a:srgbClr val="E7B9E7"/>
        </a:accent6>
        <a:hlink>
          <a:srgbClr val="FFFF00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7">
        <a:dk1>
          <a:srgbClr val="C0C0C0"/>
        </a:dk1>
        <a:lt1>
          <a:srgbClr val="FFFF00"/>
        </a:lt1>
        <a:dk2>
          <a:srgbClr val="3F528D"/>
        </a:dk2>
        <a:lt2>
          <a:srgbClr val="00FF00"/>
        </a:lt2>
        <a:accent1>
          <a:srgbClr val="899DAB"/>
        </a:accent1>
        <a:accent2>
          <a:srgbClr val="FF9999"/>
        </a:accent2>
        <a:accent3>
          <a:srgbClr val="AFB3C5"/>
        </a:accent3>
        <a:accent4>
          <a:srgbClr val="DADA00"/>
        </a:accent4>
        <a:accent5>
          <a:srgbClr val="C4CCD2"/>
        </a:accent5>
        <a:accent6>
          <a:srgbClr val="E78A8A"/>
        </a:accent6>
        <a:hlink>
          <a:srgbClr val="FFFF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飞天乐舞 8">
        <a:dk1>
          <a:srgbClr val="C0C0C0"/>
        </a:dk1>
        <a:lt1>
          <a:srgbClr val="99FFCC"/>
        </a:lt1>
        <a:dk2>
          <a:srgbClr val="558167"/>
        </a:dk2>
        <a:lt2>
          <a:srgbClr val="FFCC00"/>
        </a:lt2>
        <a:accent1>
          <a:srgbClr val="6D9D8B"/>
        </a:accent1>
        <a:accent2>
          <a:srgbClr val="CCCCFF"/>
        </a:accent2>
        <a:accent3>
          <a:srgbClr val="B4C1B8"/>
        </a:accent3>
        <a:accent4>
          <a:srgbClr val="82DAAE"/>
        </a:accent4>
        <a:accent5>
          <a:srgbClr val="BACCC4"/>
        </a:accent5>
        <a:accent6>
          <a:srgbClr val="B9B9E7"/>
        </a:accent6>
        <a:hlink>
          <a:srgbClr val="FFFF66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5827</TotalTime>
  <Words>446</Words>
  <Application>Microsoft Office PowerPoint</Application>
  <PresentationFormat>全屏显示(4:3)</PresentationFormat>
  <Paragraphs>119</Paragraphs>
  <Slides>23</Slides>
  <Notes>3</Notes>
  <HiddenSlides>0</HiddenSlides>
  <MMClips>4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Arial</vt:lpstr>
      <vt:lpstr>宋体</vt:lpstr>
      <vt:lpstr>Calibri</vt:lpstr>
      <vt:lpstr>Wingdings</vt:lpstr>
      <vt:lpstr>Times New Roman</vt:lpstr>
      <vt:lpstr>Comic Sans MS</vt:lpstr>
      <vt:lpstr>Monotype Corsiva</vt:lpstr>
      <vt:lpstr>Arial Black</vt:lpstr>
      <vt:lpstr>默认设计模板</vt:lpstr>
      <vt:lpstr>飞天乐舞</vt:lpstr>
      <vt:lpstr>PowerPoint 演示文稿</vt:lpstr>
      <vt:lpstr>PowerPoint 演示文稿</vt:lpstr>
      <vt:lpstr>PowerPoint 演示文稿</vt:lpstr>
      <vt:lpstr>;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jujumao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Administrators</dc:creator>
  <cp:lastModifiedBy>user</cp:lastModifiedBy>
  <cp:revision>353</cp:revision>
  <dcterms:created xsi:type="dcterms:W3CDTF">2006-11-17T02:45:29Z</dcterms:created>
  <dcterms:modified xsi:type="dcterms:W3CDTF">2015-08-12T06:47:54Z</dcterms:modified>
</cp:coreProperties>
</file>